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Lst>
  <p:notesMasterIdLst>
    <p:notesMasterId r:id="rId4"/>
  </p:notesMasterIdLst>
  <p:sldIdLst>
    <p:sldId id="485" r:id="rId3"/>
    <p:sldId id="261" r:id="rId5"/>
    <p:sldId id="538" r:id="rId6"/>
    <p:sldId id="579" r:id="rId7"/>
    <p:sldId id="525" r:id="rId8"/>
    <p:sldId id="580" r:id="rId9"/>
    <p:sldId id="557" r:id="rId10"/>
    <p:sldId id="581" r:id="rId11"/>
    <p:sldId id="558" r:id="rId12"/>
    <p:sldId id="582" r:id="rId13"/>
    <p:sldId id="583" r:id="rId14"/>
    <p:sldId id="584" r:id="rId15"/>
    <p:sldId id="585" r:id="rId16"/>
    <p:sldId id="540" r:id="rId17"/>
    <p:sldId id="508" r:id="rId18"/>
    <p:sldId id="587" r:id="rId19"/>
    <p:sldId id="588" r:id="rId20"/>
    <p:sldId id="462" r:id="rId21"/>
    <p:sldId id="560" r:id="rId22"/>
    <p:sldId id="590" r:id="rId23"/>
    <p:sldId id="563" r:id="rId24"/>
    <p:sldId id="591" r:id="rId25"/>
    <p:sldId id="592" r:id="rId26"/>
    <p:sldId id="593" r:id="rId27"/>
    <p:sldId id="594" r:id="rId28"/>
    <p:sldId id="595" r:id="rId29"/>
    <p:sldId id="596" r:id="rId30"/>
    <p:sldId id="598" r:id="rId31"/>
    <p:sldId id="597" r:id="rId32"/>
    <p:sldId id="599" r:id="rId33"/>
    <p:sldId id="565" r:id="rId34"/>
    <p:sldId id="600" r:id="rId35"/>
    <p:sldId id="575" r:id="rId36"/>
    <p:sldId id="566" r:id="rId37"/>
    <p:sldId id="482" r:id="rId38"/>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757"/>
    <a:srgbClr val="00687B"/>
    <a:srgbClr val="5B9BD5"/>
    <a:srgbClr val="1C4354"/>
    <a:srgbClr val="008000"/>
    <a:srgbClr val="EC8D60"/>
    <a:srgbClr val="FCFDFD"/>
    <a:srgbClr val="FFFFFF"/>
    <a:srgbClr val="FAFAFA"/>
    <a:srgbClr val="D2D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1" autoAdjust="0"/>
    <p:restoredTop sz="93826" autoAdjust="0"/>
  </p:normalViewPr>
  <p:slideViewPr>
    <p:cSldViewPr snapToGrid="0">
      <p:cViewPr varScale="1">
        <p:scale>
          <a:sx n="89" d="100"/>
          <a:sy n="89" d="100"/>
        </p:scale>
        <p:origin x="47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35.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DE71-0F50-4034-B129-BCD68E01C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5258F-B9D6-44CA-B8E4-2B324CD463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首先是教学分析</a:t>
            </a: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0" b="87259"/>
          <a:stretch>
            <a:fillRect/>
          </a:stretch>
        </p:blipFill>
        <p:spPr>
          <a:xfrm>
            <a:off x="0" y="162258"/>
            <a:ext cx="12192000" cy="655320"/>
          </a:xfrm>
          <a:prstGeom prst="rect">
            <a:avLst/>
          </a:prstGeom>
        </p:spPr>
      </p:pic>
      <p:pic>
        <p:nvPicPr>
          <p:cNvPr id="8" name="图片 7" descr="图片包含 徽标&#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8307" t="28187" r="72713" b="28153"/>
          <a:stretch>
            <a:fillRect/>
          </a:stretch>
        </p:blipFill>
        <p:spPr>
          <a:xfrm>
            <a:off x="0" y="162258"/>
            <a:ext cx="695113" cy="701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EEB3-B746-4D7C-A28A-09A12ACA86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E530-9967-4E61-8B69-C236B2F77869}" type="slidenum">
              <a:rPr lang="zh-CN" altLang="en-US" smtClean="0"/>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tags" Target="../tags/tag10.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tags" Target="../tags/tag11.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tags" Target="../tags/tag1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27.png"/><Relationship Id="rId6" Type="http://schemas.openxmlformats.org/officeDocument/2006/relationships/tags" Target="../tags/tag13.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tags" Target="../tags/tag14.xml"/><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image" Target="../media/image4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45.png"/><Relationship Id="rId3" Type="http://schemas.openxmlformats.org/officeDocument/2006/relationships/tags" Target="../tags/tag15.xml"/><Relationship Id="rId2" Type="http://schemas.openxmlformats.org/officeDocument/2006/relationships/image" Target="../media/image47.png"/><Relationship Id="rId1" Type="http://schemas.openxmlformats.org/officeDocument/2006/relationships/image" Target="../media/image46.jpe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45.png"/><Relationship Id="rId3" Type="http://schemas.openxmlformats.org/officeDocument/2006/relationships/tags" Target="../tags/tag16.xml"/><Relationship Id="rId2" Type="http://schemas.openxmlformats.org/officeDocument/2006/relationships/image" Target="../media/image48.png"/><Relationship Id="rId1" Type="http://schemas.openxmlformats.org/officeDocument/2006/relationships/image" Target="../media/image46.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45.png"/><Relationship Id="rId3" Type="http://schemas.openxmlformats.org/officeDocument/2006/relationships/tags" Target="../tags/tag17.xml"/><Relationship Id="rId2" Type="http://schemas.openxmlformats.org/officeDocument/2006/relationships/image" Target="../media/image49.png"/><Relationship Id="rId1" Type="http://schemas.openxmlformats.org/officeDocument/2006/relationships/image" Target="../media/image46.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50.png"/><Relationship Id="rId2" Type="http://schemas.openxmlformats.org/officeDocument/2006/relationships/tags" Target="../tags/tag18.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0.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52.png"/><Relationship Id="rId2" Type="http://schemas.openxmlformats.org/officeDocument/2006/relationships/tags" Target="../tags/tag20.xml"/><Relationship Id="rId1" Type="http://schemas.openxmlformats.org/officeDocument/2006/relationships/image" Target="../media/image51.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2.png"/><Relationship Id="rId3" Type="http://schemas.openxmlformats.org/officeDocument/2006/relationships/tags" Target="../tags/tag21.xml"/><Relationship Id="rId2" Type="http://schemas.openxmlformats.org/officeDocument/2006/relationships/image" Target="../media/image54.png"/><Relationship Id="rId1" Type="http://schemas.openxmlformats.org/officeDocument/2006/relationships/image" Target="../media/image53.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tags" Target="../tags/tag22.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58.png"/><Relationship Id="rId3" Type="http://schemas.openxmlformats.org/officeDocument/2006/relationships/tags" Target="../tags/tag23.xml"/><Relationship Id="rId2" Type="http://schemas.openxmlformats.org/officeDocument/2006/relationships/image" Target="../media/image59.png"/><Relationship Id="rId1" Type="http://schemas.openxmlformats.org/officeDocument/2006/relationships/image" Target="../media/image53.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tags" Target="../tags/tag24.xml"/><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25.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tags" Target="../tags/tag25.xml"/><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3.png"/><Relationship Id="rId2" Type="http://schemas.openxmlformats.org/officeDocument/2006/relationships/image" Target="../media/image62.png"/><Relationship Id="rId10" Type="http://schemas.openxmlformats.org/officeDocument/2006/relationships/slideLayout" Target="../slideLayouts/slideLayout3.xml"/><Relationship Id="rId1"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58.png"/><Relationship Id="rId6" Type="http://schemas.openxmlformats.org/officeDocument/2006/relationships/tags" Target="../tags/tag26.xml"/><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9.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tags" Target="../tags/tag27.xml"/><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tags" Target="../tags/tag28.xml"/><Relationship Id="rId4" Type="http://schemas.openxmlformats.org/officeDocument/2006/relationships/image" Target="../media/image78.png"/><Relationship Id="rId3"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image" Target="../media/image76.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tags" Target="../tags/tag29.xml"/><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8.png"/><Relationship Id="rId6" Type="http://schemas.openxmlformats.org/officeDocument/2006/relationships/tags" Target="../tags/tag3.xml"/><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tags" Target="../tags/tag30.xml"/><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image" Target="../media/image82.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tags" Target="../tags/tag31.xml"/><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46.jpe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3.xml"/><Relationship Id="rId5" Type="http://schemas.openxmlformats.org/officeDocument/2006/relationships/image" Target="../media/image89.png"/><Relationship Id="rId4" Type="http://schemas.openxmlformats.org/officeDocument/2006/relationships/tags" Target="../tags/tag32.xml"/><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image" Target="../media/image46.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89.png"/><Relationship Id="rId2" Type="http://schemas.openxmlformats.org/officeDocument/2006/relationships/tags" Target="../tags/tag33.xml"/><Relationship Id="rId1"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1.png"/><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tags" Target="../tags/tag4.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6.png"/><Relationship Id="rId3" Type="http://schemas.openxmlformats.org/officeDocument/2006/relationships/tags" Target="../tags/tag6.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tags" Target="../tags/tag7.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tags" Target="../tags/tag8.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tags" Target="../tags/tag9.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386127" y="4967681"/>
            <a:ext cx="10206245" cy="1334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8000" b="1" dirty="0">
                <a:solidFill>
                  <a:srgbClr val="294A5A"/>
                </a:solidFill>
                <a:latin typeface="微软雅黑" panose="020B0503020204020204" pitchFamily="34" charset="-122"/>
                <a:ea typeface="微软雅黑" panose="020B0503020204020204" pitchFamily="34" charset="-122"/>
              </a:rPr>
              <a:t>5.1 </a:t>
            </a:r>
            <a:r>
              <a:rPr lang="zh-CN" altLang="en-US" sz="8000" b="1" dirty="0">
                <a:solidFill>
                  <a:srgbClr val="294A5A"/>
                </a:solidFill>
                <a:latin typeface="微软雅黑" panose="020B0503020204020204" pitchFamily="34" charset="-122"/>
                <a:ea typeface="微软雅黑" panose="020B0503020204020204" pitchFamily="34" charset="-122"/>
              </a:rPr>
              <a:t>实数指数幂</a:t>
            </a:r>
            <a:endParaRPr lang="zh-CN" altLang="zh-CN" sz="8000" b="1" dirty="0">
              <a:solidFill>
                <a:srgbClr val="294A5A"/>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0" y="0"/>
            <a:ext cx="12191365" cy="685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2221190" y="153851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2 </a:t>
            </a:r>
            <a:r>
              <a:rPr lang="zh-CN" altLang="zh-CN" sz="2800" dirty="0"/>
              <a:t>将下列各根式写成分数指数幂的形式</a:t>
            </a:r>
            <a:r>
              <a:rPr lang="en-US" altLang="zh-CN" sz="2800" dirty="0"/>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44408" y="2188084"/>
            <a:ext cx="4148900" cy="1196355"/>
          </a:xfrm>
          <a:prstGeom prst="rect">
            <a:avLst/>
          </a:prstGeom>
        </p:spPr>
      </p:pic>
      <p:grpSp>
        <p:nvGrpSpPr>
          <p:cNvPr id="8" name="组合 7"/>
          <p:cNvGrpSpPr/>
          <p:nvPr/>
        </p:nvGrpSpPr>
        <p:grpSpPr>
          <a:xfrm>
            <a:off x="2301483" y="3133863"/>
            <a:ext cx="3313284" cy="772474"/>
            <a:chOff x="2301483" y="3133863"/>
            <a:chExt cx="3313284" cy="772474"/>
          </a:xfrm>
        </p:grpSpPr>
        <p:sp>
          <p:nvSpPr>
            <p:cNvPr id="23" name="文本框 22"/>
            <p:cNvSpPr txBox="1"/>
            <p:nvPr/>
          </p:nvSpPr>
          <p:spPr>
            <a:xfrm>
              <a:off x="2301483" y="3198272"/>
              <a:ext cx="1193385"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393902" y="3133863"/>
              <a:ext cx="2220865" cy="772474"/>
            </a:xfrm>
            <a:prstGeom prst="rect">
              <a:avLst/>
            </a:prstGeom>
          </p:spPr>
        </p:pic>
      </p:grpSp>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44408" y="4069042"/>
            <a:ext cx="2403499" cy="1231794"/>
          </a:xfrm>
          <a:prstGeom prst="rect">
            <a:avLst/>
          </a:prstGeom>
        </p:spPr>
      </p:pic>
      <p:sp>
        <p:nvSpPr>
          <p:cNvPr id="20"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572604" y="1506617"/>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3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利用计算器求下列各式的值</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保留到小数点后第</a:t>
            </a: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67107" y="2234799"/>
            <a:ext cx="4887642" cy="1172114"/>
          </a:xfrm>
          <a:prstGeom prst="rect">
            <a:avLst/>
          </a:prstGeom>
        </p:spPr>
      </p:pic>
      <p:grpSp>
        <p:nvGrpSpPr>
          <p:cNvPr id="8" name="组合 7"/>
          <p:cNvGrpSpPr/>
          <p:nvPr/>
        </p:nvGrpSpPr>
        <p:grpSpPr>
          <a:xfrm>
            <a:off x="1635401" y="3457586"/>
            <a:ext cx="9341171" cy="660324"/>
            <a:chOff x="2301483" y="3198272"/>
            <a:chExt cx="9839238" cy="664862"/>
          </a:xfrm>
        </p:grpSpPr>
        <p:sp>
          <p:nvSpPr>
            <p:cNvPr id="23" name="文本框 22"/>
            <p:cNvSpPr txBox="1"/>
            <p:nvPr/>
          </p:nvSpPr>
          <p:spPr>
            <a:xfrm>
              <a:off x="2301483" y="3198272"/>
              <a:ext cx="1193385"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522808" y="3351344"/>
              <a:ext cx="8617913" cy="511790"/>
            </a:xfrm>
            <a:prstGeom prst="rect">
              <a:avLst/>
            </a:prstGeom>
          </p:spPr>
        </p:pic>
      </p:grpSp>
      <p:grpSp>
        <p:nvGrpSpPr>
          <p:cNvPr id="10" name="组合 9"/>
          <p:cNvGrpSpPr/>
          <p:nvPr/>
        </p:nvGrpSpPr>
        <p:grpSpPr>
          <a:xfrm>
            <a:off x="2016620" y="4168584"/>
            <a:ext cx="6135892" cy="689922"/>
            <a:chOff x="2034116" y="3826698"/>
            <a:chExt cx="6135892" cy="689922"/>
          </a:xfrm>
        </p:grpSpPr>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2034116" y="3984308"/>
              <a:ext cx="3655733" cy="532312"/>
            </a:xfrm>
            <a:prstGeom prst="rect">
              <a:avLst/>
            </a:prstGeom>
          </p:spPr>
        </p:pic>
        <p:pic>
          <p:nvPicPr>
            <p:cNvPr id="9" name="图片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9849" y="3826698"/>
              <a:ext cx="2480159" cy="664862"/>
            </a:xfrm>
            <a:prstGeom prst="rect">
              <a:avLst/>
            </a:prstGeom>
          </p:spPr>
        </p:pic>
      </p:grpSp>
      <p:sp>
        <p:nvSpPr>
          <p:cNvPr id="24"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572604" y="1506617"/>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3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利用计算器求下列各式的值</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保留到小数点后第</a:t>
            </a: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67107" y="2234799"/>
            <a:ext cx="4887642" cy="1172114"/>
          </a:xfrm>
          <a:prstGeom prst="rect">
            <a:avLst/>
          </a:prstGeom>
        </p:spPr>
      </p:pic>
      <p:grpSp>
        <p:nvGrpSpPr>
          <p:cNvPr id="8" name="组合 7"/>
          <p:cNvGrpSpPr/>
          <p:nvPr/>
        </p:nvGrpSpPr>
        <p:grpSpPr>
          <a:xfrm>
            <a:off x="1635401" y="3508261"/>
            <a:ext cx="9433091" cy="682045"/>
            <a:chOff x="2301483" y="3198272"/>
            <a:chExt cx="9936058" cy="686732"/>
          </a:xfrm>
        </p:grpSpPr>
        <p:sp>
          <p:nvSpPr>
            <p:cNvPr id="23" name="文本框 22"/>
            <p:cNvSpPr txBox="1"/>
            <p:nvPr/>
          </p:nvSpPr>
          <p:spPr>
            <a:xfrm>
              <a:off x="2301483" y="3198272"/>
              <a:ext cx="1193385"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521709" y="3308458"/>
              <a:ext cx="8715832" cy="576546"/>
            </a:xfrm>
            <a:prstGeom prst="rect">
              <a:avLst/>
            </a:prstGeom>
          </p:spPr>
        </p:pic>
      </p:grpSp>
      <p:grpSp>
        <p:nvGrpSpPr>
          <p:cNvPr id="10" name="组合 9"/>
          <p:cNvGrpSpPr/>
          <p:nvPr/>
        </p:nvGrpSpPr>
        <p:grpSpPr>
          <a:xfrm>
            <a:off x="2302730" y="4190306"/>
            <a:ext cx="6498137" cy="796212"/>
            <a:chOff x="2320226" y="3848420"/>
            <a:chExt cx="6498137" cy="796212"/>
          </a:xfrm>
        </p:grpSpPr>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320226" y="3984308"/>
              <a:ext cx="3825046" cy="660324"/>
            </a:xfrm>
            <a:prstGeom prst="rect">
              <a:avLst/>
            </a:prstGeom>
          </p:spPr>
        </p:pic>
        <p:pic>
          <p:nvPicPr>
            <p:cNvPr id="9" name="图片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033075" y="3848420"/>
              <a:ext cx="2785288" cy="768618"/>
            </a:xfrm>
            <a:prstGeom prst="rect">
              <a:avLst/>
            </a:prstGeom>
          </p:spPr>
        </p:pic>
      </p:grpSp>
      <p:sp>
        <p:nvSpPr>
          <p:cNvPr id="24"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572604" y="1506617"/>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3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利用计算器求下列各式的值</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保留到小数点后第</a:t>
            </a: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67107" y="2234799"/>
            <a:ext cx="4887642" cy="1172114"/>
          </a:xfrm>
          <a:prstGeom prst="rect">
            <a:avLst/>
          </a:prstGeom>
        </p:spPr>
      </p:pic>
      <p:grpSp>
        <p:nvGrpSpPr>
          <p:cNvPr id="8" name="组合 7"/>
          <p:cNvGrpSpPr/>
          <p:nvPr/>
        </p:nvGrpSpPr>
        <p:grpSpPr>
          <a:xfrm>
            <a:off x="1635401" y="3444623"/>
            <a:ext cx="8705485" cy="1024260"/>
            <a:chOff x="2301483" y="3136850"/>
            <a:chExt cx="10068071" cy="1129900"/>
          </a:xfrm>
        </p:grpSpPr>
        <p:sp>
          <p:nvSpPr>
            <p:cNvPr id="23" name="文本框 22"/>
            <p:cNvSpPr txBox="1"/>
            <p:nvPr/>
          </p:nvSpPr>
          <p:spPr>
            <a:xfrm>
              <a:off x="2301483" y="3198272"/>
              <a:ext cx="1193385"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534940" y="3136850"/>
              <a:ext cx="8834614" cy="1129900"/>
            </a:xfrm>
            <a:prstGeom prst="rect">
              <a:avLst/>
            </a:prstGeom>
          </p:spPr>
        </p:pic>
      </p:grpSp>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9562" y="4435408"/>
            <a:ext cx="7715390" cy="675503"/>
          </a:xfrm>
          <a:prstGeom prst="rect">
            <a:avLst/>
          </a:prstGeom>
        </p:spPr>
      </p:pic>
      <p:grpSp>
        <p:nvGrpSpPr>
          <p:cNvPr id="24" name="组合 23"/>
          <p:cNvGrpSpPr/>
          <p:nvPr/>
        </p:nvGrpSpPr>
        <p:grpSpPr>
          <a:xfrm>
            <a:off x="2548397" y="5166712"/>
            <a:ext cx="7102148" cy="1008259"/>
            <a:chOff x="2340465" y="3939069"/>
            <a:chExt cx="7102148" cy="1008259"/>
          </a:xfrm>
        </p:grpSpPr>
        <p:pic>
          <p:nvPicPr>
            <p:cNvPr id="25" name="图片 2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340465" y="3954798"/>
              <a:ext cx="3810682" cy="683351"/>
            </a:xfrm>
            <a:prstGeom prst="rect">
              <a:avLst/>
            </a:prstGeom>
          </p:spPr>
        </p:pic>
        <p:pic>
          <p:nvPicPr>
            <p:cNvPr id="26" name="图片 2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036761" y="3939069"/>
              <a:ext cx="3405852" cy="1008259"/>
            </a:xfrm>
            <a:prstGeom prst="rect">
              <a:avLst/>
            </a:prstGeom>
          </p:spPr>
        </p:pic>
      </p:grpSp>
      <p:sp>
        <p:nvSpPr>
          <p:cNvPr id="27"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6"/>
            </p:custDataLst>
          </p:nvPr>
        </p:nvPicPr>
        <p:blipFill>
          <a:blip r:embed="rId7"/>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59410" y="1126117"/>
            <a:ext cx="3812525" cy="1104718"/>
            <a:chOff x="4233844" y="954670"/>
            <a:chExt cx="3812525" cy="1104718"/>
          </a:xfrm>
        </p:grpSpPr>
        <p:pic>
          <p:nvPicPr>
            <p:cNvPr id="5" name="图片 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3844" y="954670"/>
              <a:ext cx="3812525" cy="1104718"/>
            </a:xfrm>
            <a:prstGeom prst="rect">
              <a:avLst/>
            </a:prstGeom>
          </p:spPr>
        </p:pic>
        <p:pic>
          <p:nvPicPr>
            <p:cNvPr id="6" name="Picture 1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869" y="1150124"/>
              <a:ext cx="641161" cy="68200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文本框 6"/>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1481605" y="3136651"/>
            <a:ext cx="8990659" cy="661207"/>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的正分数指数幂等于</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0,0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的负分数指数幂没有意义</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Freeform 56"/>
          <p:cNvSpPr/>
          <p:nvPr/>
        </p:nvSpPr>
        <p:spPr bwMode="auto">
          <a:xfrm>
            <a:off x="876298" y="2426290"/>
            <a:ext cx="10201275" cy="2195854"/>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pic>
        <p:nvPicPr>
          <p:cNvPr id="17"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465015" y="4341513"/>
            <a:ext cx="3238124" cy="219585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178435"/>
            <a:ext cx="12191365" cy="1280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2024780" y="2500843"/>
            <a:ext cx="9816478" cy="523220"/>
          </a:xfrm>
          <a:prstGeom prst="rect">
            <a:avLst/>
          </a:prstGeom>
          <a:noFill/>
        </p:spPr>
        <p:txBody>
          <a:bodyPr wrap="square" rtlCol="0">
            <a:spAutoFit/>
          </a:bodyPr>
          <a:lstStyle/>
          <a:p>
            <a:pPr indent="266700"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将下列各分数指数幂写成根式的形式</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&gt;0).</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7029" y="3084586"/>
            <a:ext cx="6698116" cy="1498703"/>
          </a:xfrm>
          <a:prstGeom prst="rect">
            <a:avLst/>
          </a:prstGeom>
        </p:spPr>
      </p:pic>
      <p:sp>
        <p:nvSpPr>
          <p:cNvPr id="14"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3"/>
            </p:custDataLst>
          </p:nvPr>
        </p:nvPicPr>
        <p:blipFill>
          <a:blip r:embed="rId4"/>
          <a:stretch>
            <a:fillRect/>
          </a:stretch>
        </p:blipFill>
        <p:spPr>
          <a:xfrm>
            <a:off x="0" y="178435"/>
            <a:ext cx="12191365" cy="1280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2297356" y="2530657"/>
            <a:ext cx="9816478" cy="523220"/>
          </a:xfrm>
          <a:prstGeom prst="rect">
            <a:avLst/>
          </a:prstGeom>
          <a:noFill/>
        </p:spPr>
        <p:txBody>
          <a:bodyPr wrap="square" rtlCol="0">
            <a:spAutoFit/>
          </a:bodyPr>
          <a:lstStyle/>
          <a:p>
            <a:pPr indent="266700"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．将下列各根式写成分数指数幂的形式</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97795" y="3275156"/>
            <a:ext cx="6196409" cy="1404308"/>
          </a:xfrm>
          <a:prstGeom prst="rect">
            <a:avLst/>
          </a:prstGeom>
        </p:spPr>
      </p:pic>
      <p:sp>
        <p:nvSpPr>
          <p:cNvPr id="14"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3"/>
            </p:custDataLst>
          </p:nvPr>
        </p:nvPicPr>
        <p:blipFill>
          <a:blip r:embed="rId4"/>
          <a:stretch>
            <a:fillRect/>
          </a:stretch>
        </p:blipFill>
        <p:spPr>
          <a:xfrm>
            <a:off x="0" y="178435"/>
            <a:ext cx="12191365" cy="1280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974566" y="2530657"/>
            <a:ext cx="9816478" cy="523220"/>
          </a:xfrm>
          <a:prstGeom prst="rect">
            <a:avLst/>
          </a:prstGeom>
          <a:noFill/>
        </p:spPr>
        <p:txBody>
          <a:bodyPr wrap="square" rtlCol="0">
            <a:spAutoFit/>
          </a:bodyPr>
          <a:lstStyle/>
          <a:p>
            <a:pPr indent="266700"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．利用计算器求下列各式的值</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保留到小数点后第</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3999" y="3139511"/>
            <a:ext cx="4754224" cy="1329225"/>
          </a:xfrm>
          <a:prstGeom prst="rect">
            <a:avLst/>
          </a:prstGeom>
        </p:spPr>
      </p:pic>
      <p:sp>
        <p:nvSpPr>
          <p:cNvPr id="14"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3"/>
            </p:custDataLst>
          </p:nvPr>
        </p:nvPicPr>
        <p:blipFill>
          <a:blip r:embed="rId4"/>
          <a:stretch>
            <a:fillRect/>
          </a:stretch>
        </p:blipFill>
        <p:spPr>
          <a:xfrm>
            <a:off x="0" y="178435"/>
            <a:ext cx="12191365" cy="1280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TextBox 31"/>
          <p:cNvSpPr txBox="1"/>
          <p:nvPr/>
        </p:nvSpPr>
        <p:spPr>
          <a:xfrm>
            <a:off x="2058446" y="3590562"/>
            <a:ext cx="6963044" cy="1200329"/>
          </a:xfrm>
          <a:prstGeom prst="rect">
            <a:avLst/>
          </a:prstGeom>
          <a:noFill/>
        </p:spPr>
        <p:txBody>
          <a:bodyPr wrap="square" rtlCol="0">
            <a:spAutoFit/>
          </a:bodyPr>
          <a:lstStyle>
            <a:defPPr>
              <a:defRPr lang="zh-CN"/>
            </a:defPPr>
            <a:lvl1pPr>
              <a:defRPr sz="8600" b="1">
                <a:solidFill>
                  <a:srgbClr val="484849"/>
                </a:solidFill>
                <a:latin typeface="微软雅黑" panose="020B0503020204020204" pitchFamily="34" charset="-122"/>
                <a:ea typeface="微软雅黑" panose="020B0503020204020204" pitchFamily="34" charset="-122"/>
              </a:defRPr>
            </a:lvl1pPr>
          </a:lstStyle>
          <a:p>
            <a:r>
              <a:rPr lang="zh-CN" altLang="en-US" sz="6600" dirty="0"/>
              <a:t> </a:t>
            </a:r>
            <a:r>
              <a:rPr lang="zh-CN" altLang="en-US" sz="7200" dirty="0"/>
              <a:t>实数指数幂</a:t>
            </a:r>
            <a:endParaRPr lang="zh-CN" altLang="en-US" sz="8000" dirty="0"/>
          </a:p>
        </p:txBody>
      </p:sp>
      <p:sp>
        <p:nvSpPr>
          <p:cNvPr id="23" name="TextBox 32"/>
          <p:cNvSpPr txBox="1"/>
          <p:nvPr/>
        </p:nvSpPr>
        <p:spPr>
          <a:xfrm>
            <a:off x="2281956" y="2854677"/>
            <a:ext cx="2640965" cy="830997"/>
          </a:xfrm>
          <a:prstGeom prst="rect">
            <a:avLst/>
          </a:prstGeom>
          <a:noFill/>
        </p:spPr>
        <p:txBody>
          <a:bodyPr wrap="square" rtlCol="0">
            <a:spAutoFit/>
          </a:bodyPr>
          <a:lstStyle/>
          <a:p>
            <a:r>
              <a:rPr lang="en-US" altLang="zh-CN" sz="4800" b="1" dirty="0">
                <a:solidFill>
                  <a:srgbClr val="484849"/>
                </a:solidFill>
                <a:latin typeface="微软雅黑" panose="020B0503020204020204" pitchFamily="34" charset="-122"/>
                <a:ea typeface="微软雅黑" panose="020B0503020204020204" pitchFamily="34" charset="-122"/>
              </a:rPr>
              <a:t>5.1.2</a:t>
            </a:r>
            <a:endParaRPr lang="zh-CN" altLang="en-US" sz="4800" dirty="0">
              <a:solidFill>
                <a:srgbClr val="484849"/>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635" y="0"/>
            <a:ext cx="12191365" cy="1173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250" autoRev="1" fill="hold">
                                          <p:stCondLst>
                                            <p:cond delay="0"/>
                                          </p:stCondLst>
                                        </p:cTn>
                                        <p:tgtEl>
                                          <p:spTgt spid="22"/>
                                        </p:tgtEl>
                                        <p:attrNameLst>
                                          <p:attrName>ppt_w</p:attrName>
                                        </p:attrNameLst>
                                      </p:cBhvr>
                                    </p:anim>
                                    <p:anim by="(#ppt_w*0.50)" calcmode="lin" valueType="num">
                                      <p:cBhvr>
                                        <p:cTn id="8" dur="250" decel="50000" autoRev="1" fill="hold">
                                          <p:stCondLst>
                                            <p:cond delay="0"/>
                                          </p:stCondLst>
                                        </p:cTn>
                                        <p:tgtEl>
                                          <p:spTgt spid="22"/>
                                        </p:tgtEl>
                                        <p:attrNameLst>
                                          <p:attrName>ppt_x</p:attrName>
                                        </p:attrNameLst>
                                      </p:cBhvr>
                                    </p:anim>
                                    <p:anim from="(-#ppt_h/2)" to="(#ppt_y)" calcmode="lin" valueType="num">
                                      <p:cBhvr>
                                        <p:cTn id="9" dur="500" fill="hold">
                                          <p:stCondLst>
                                            <p:cond delay="0"/>
                                          </p:stCondLst>
                                        </p:cTn>
                                        <p:tgtEl>
                                          <p:spTgt spid="22"/>
                                        </p:tgtEl>
                                        <p:attrNameLst>
                                          <p:attrName>ppt_y</p:attrName>
                                        </p:attrNameLst>
                                      </p:cBhvr>
                                    </p:anim>
                                    <p:animRot by="21600000">
                                      <p:cBhvr>
                                        <p:cTn id="10" dur="5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2" name="组合 31"/>
          <p:cNvGrpSpPr/>
          <p:nvPr/>
        </p:nvGrpSpPr>
        <p:grpSpPr>
          <a:xfrm>
            <a:off x="9425729" y="4880308"/>
            <a:ext cx="1256949" cy="1134170"/>
            <a:chOff x="7764463" y="536575"/>
            <a:chExt cx="1300163" cy="1173163"/>
          </a:xfrm>
          <a:solidFill>
            <a:srgbClr val="00687B"/>
          </a:solidFill>
        </p:grpSpPr>
        <p:sp>
          <p:nvSpPr>
            <p:cNvPr id="50"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2"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3"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4"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7"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8"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sp>
        <p:nvSpPr>
          <p:cNvPr id="27"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sp>
        <p:nvSpPr>
          <p:cNvPr id="2" name="文本框 1"/>
          <p:cNvSpPr txBox="1"/>
          <p:nvPr/>
        </p:nvSpPr>
        <p:spPr>
          <a:xfrm>
            <a:off x="1719463" y="1924493"/>
            <a:ext cx="9051318" cy="3242170"/>
          </a:xfrm>
          <a:prstGeom prst="rect">
            <a:avLst/>
          </a:prstGeom>
          <a:noFill/>
        </p:spPr>
        <p:txBody>
          <a:bodyPr wrap="square" rtlCol="0">
            <a:spAutoFit/>
          </a:bodyPr>
          <a:lstStyle/>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在实数范围内，我们学习了有理数指数幂的运算</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可以证明</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当幂的指数为无理数时</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无理数指数幂</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α</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0,</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α</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是无理数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是一个确定的实数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有理数指数幂的运算法则同样适用于无理数指数幂</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这样我们就将幂指数推广到了全体实数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custDataLst>
              <p:tags r:id="rId1"/>
            </p:custDataLst>
          </p:nvPr>
        </p:nvPicPr>
        <p:blipFill>
          <a:blip r:embed="rId2"/>
          <a:stretch>
            <a:fillRect/>
          </a:stretch>
        </p:blipFill>
        <p:spPr>
          <a:xfrm>
            <a:off x="635" y="0"/>
            <a:ext cx="12191365" cy="1173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7" name="TextBox 31"/>
          <p:cNvSpPr txBox="1"/>
          <p:nvPr/>
        </p:nvSpPr>
        <p:spPr>
          <a:xfrm>
            <a:off x="2058446" y="3657551"/>
            <a:ext cx="7081797" cy="1200329"/>
          </a:xfrm>
          <a:prstGeom prst="rect">
            <a:avLst/>
          </a:prstGeom>
          <a:noFill/>
        </p:spPr>
        <p:txBody>
          <a:bodyPr wrap="square" rtlCol="0">
            <a:spAutoFit/>
          </a:bodyPr>
          <a:lstStyle/>
          <a:p>
            <a:r>
              <a:rPr lang="zh-CN" altLang="en-US" sz="7200" b="1" dirty="0">
                <a:solidFill>
                  <a:schemeClr val="tx1">
                    <a:lumMod val="65000"/>
                    <a:lumOff val="35000"/>
                  </a:schemeClr>
                </a:solidFill>
                <a:latin typeface="微软雅黑" panose="020B0503020204020204" pitchFamily="34" charset="-122"/>
                <a:ea typeface="微软雅黑" panose="020B0503020204020204" pitchFamily="34" charset="-122"/>
              </a:rPr>
              <a:t> 有理数指数幂</a:t>
            </a:r>
            <a:endParaRPr lang="zh-CN" altLang="en-US" sz="7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32"/>
          <p:cNvSpPr txBox="1"/>
          <p:nvPr/>
        </p:nvSpPr>
        <p:spPr>
          <a:xfrm>
            <a:off x="2282988" y="2826554"/>
            <a:ext cx="2628790" cy="830997"/>
          </a:xfrm>
          <a:prstGeom prst="rect">
            <a:avLst/>
          </a:prstGeom>
          <a:noFill/>
        </p:spPr>
        <p:txBody>
          <a:bodyPr wrap="square" rtlCol="0">
            <a:spAutoFit/>
          </a:bodyPr>
          <a:lstStyle/>
          <a:p>
            <a:r>
              <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rPr>
              <a:t>5.1.1</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2"/>
            </p:custDataLst>
          </p:nvPr>
        </p:nvPicPr>
        <p:blipFill>
          <a:blip r:embed="rId3"/>
          <a:stretch>
            <a:fillRect/>
          </a:stretch>
        </p:blipFill>
        <p:spPr>
          <a:xfrm>
            <a:off x="34290" y="80645"/>
            <a:ext cx="1215771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by="(-#ppt_w*2)" calcmode="lin" valueType="num">
                                      <p:cBhvr rctx="PPT">
                                        <p:cTn id="7" dur="250" autoRev="1" fill="hold">
                                          <p:stCondLst>
                                            <p:cond delay="0"/>
                                          </p:stCondLst>
                                        </p:cTn>
                                        <p:tgtEl>
                                          <p:spTgt spid="17"/>
                                        </p:tgtEl>
                                        <p:attrNameLst>
                                          <p:attrName>ppt_w</p:attrName>
                                        </p:attrNameLst>
                                      </p:cBhvr>
                                    </p:anim>
                                    <p:anim by="(#ppt_w*0.50)" calcmode="lin" valueType="num">
                                      <p:cBhvr>
                                        <p:cTn id="8" dur="250" decel="50000" autoRev="1" fill="hold">
                                          <p:stCondLst>
                                            <p:cond delay="0"/>
                                          </p:stCondLst>
                                        </p:cTn>
                                        <p:tgtEl>
                                          <p:spTgt spid="17"/>
                                        </p:tgtEl>
                                        <p:attrNameLst>
                                          <p:attrName>ppt_x</p:attrName>
                                        </p:attrNameLst>
                                      </p:cBhvr>
                                    </p:anim>
                                    <p:anim from="(-#ppt_h/2)" to="(#ppt_y)" calcmode="lin" valueType="num">
                                      <p:cBhvr>
                                        <p:cTn id="9" dur="500" fill="hold">
                                          <p:stCondLst>
                                            <p:cond delay="0"/>
                                          </p:stCondLst>
                                        </p:cTn>
                                        <p:tgtEl>
                                          <p:spTgt spid="17"/>
                                        </p:tgtEl>
                                        <p:attrNameLst>
                                          <p:attrName>ppt_y</p:attrName>
                                        </p:attrNameLst>
                                      </p:cBhvr>
                                    </p:anim>
                                    <p:animRot by="21600000">
                                      <p:cBhvr>
                                        <p:cTn id="10" dur="5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矩形: 圆角 27"/>
          <p:cNvSpPr/>
          <p:nvPr/>
        </p:nvSpPr>
        <p:spPr>
          <a:xfrm>
            <a:off x="4429104" y="2767908"/>
            <a:ext cx="3583172" cy="2230025"/>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233324" y="1923415"/>
            <a:ext cx="9992548" cy="523220"/>
          </a:xfrm>
          <a:prstGeom prst="rect">
            <a:avLst/>
          </a:prstGeom>
          <a:noFill/>
        </p:spPr>
        <p:txBody>
          <a:bodyPr wrap="square" rtlCol="0">
            <a:spAutoFit/>
          </a:bodyPr>
          <a:lstStyle/>
          <a:p>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可以证明</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当</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a:t>
            </a:r>
            <a:r>
              <a:rPr lang="en-US" altLang="zh-CN" sz="2800" dirty="0">
                <a:effectLst/>
                <a:latin typeface="Cambria Math" panose="02040503050406030204" pitchFamily="18" charset="0"/>
                <a:ea typeface="宋体" panose="02010600030101010101" pitchFamily="2" charset="-122"/>
                <a:cs typeface="Cambria Math" panose="02040503050406030204" pitchFamily="18" charset="0"/>
              </a:rPr>
              <a:t>0</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dirty="0">
                <a:effectLst/>
                <a:latin typeface="Times New Roman" panose="02020603050405020304" pitchFamily="18" charset="0"/>
                <a:ea typeface="宋体" panose="02010600030101010101" pitchFamily="2" charset="-122"/>
              </a:rPr>
              <a:t>&gt;</a:t>
            </a:r>
            <a:r>
              <a:rPr lang="en-US" altLang="zh-CN" sz="2800" dirty="0">
                <a:effectLst/>
                <a:latin typeface="Cambria Math" panose="02040503050406030204" pitchFamily="18" charset="0"/>
                <a:ea typeface="宋体" panose="02010600030101010101" pitchFamily="2" charset="-122"/>
                <a:cs typeface="Cambria Math" panose="02040503050406030204" pitchFamily="18" charset="0"/>
              </a:rPr>
              <a:t>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且</a:t>
            </a:r>
            <a:r>
              <a:rPr lang="en-US" altLang="zh-CN" sz="2800" i="1" dirty="0">
                <a:effectLst/>
                <a:latin typeface="Times New Roman" panose="02020603050405020304" pitchFamily="18" charset="0"/>
                <a:ea typeface="宋体" panose="02010600030101010101" pitchFamily="2" charset="-122"/>
              </a:rPr>
              <a:t>α,β</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effectLst/>
                <a:latin typeface="Times New Roman" panose="02020603050405020304" pitchFamily="18" charset="0"/>
                <a:ea typeface="宋体" panose="02010600030101010101" pitchFamily="2" charset="-122"/>
              </a:rPr>
              <a:t>R</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有理数指数幂有以下运算法则：</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0" name="组合 29"/>
          <p:cNvGrpSpPr/>
          <p:nvPr/>
        </p:nvGrpSpPr>
        <p:grpSpPr>
          <a:xfrm>
            <a:off x="9378990" y="4866748"/>
            <a:ext cx="1419841" cy="763747"/>
            <a:chOff x="10112283" y="4643438"/>
            <a:chExt cx="1403350" cy="733425"/>
          </a:xfrm>
          <a:solidFill>
            <a:srgbClr val="00687B"/>
          </a:solidFill>
        </p:grpSpPr>
        <p:sp>
          <p:nvSpPr>
            <p:cNvPr id="31" name="Freeform 100"/>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3" name="Freeform 101"/>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4" name="Freeform 102"/>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5" name="Freeform 103"/>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6" name="Freeform 104"/>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7" name="Freeform 105"/>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3"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4"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pic>
        <p:nvPicPr>
          <p:cNvPr id="45" name="图片 44"/>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3254" r="3254"/>
          <a:stretch>
            <a:fillRect/>
          </a:stretch>
        </p:blipFill>
        <p:spPr>
          <a:xfrm>
            <a:off x="4742121" y="2886376"/>
            <a:ext cx="2941069" cy="2007626"/>
          </a:xfrm>
          <a:prstGeom prst="rect">
            <a:avLst/>
          </a:prstGeom>
        </p:spPr>
      </p:pic>
      <p:sp>
        <p:nvSpPr>
          <p:cNvPr id="23"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a:stretch>
            <a:fillRect/>
          </a:stretch>
        </p:blipFill>
        <p:spPr>
          <a:xfrm>
            <a:off x="0" y="174625"/>
            <a:ext cx="12192000" cy="1158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767527" y="130929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4</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计算下列各式的值</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8161" y="2048068"/>
            <a:ext cx="7454305" cy="1299890"/>
          </a:xfrm>
          <a:prstGeom prst="rect">
            <a:avLst/>
          </a:prstGeom>
        </p:spPr>
      </p:pic>
      <p:grpSp>
        <p:nvGrpSpPr>
          <p:cNvPr id="27" name="组合 26"/>
          <p:cNvGrpSpPr/>
          <p:nvPr/>
        </p:nvGrpSpPr>
        <p:grpSpPr>
          <a:xfrm>
            <a:off x="1918195" y="3335766"/>
            <a:ext cx="7196026" cy="1337992"/>
            <a:chOff x="2226388" y="2983452"/>
            <a:chExt cx="8322351" cy="1475989"/>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64571" y="2983452"/>
              <a:ext cx="7284168" cy="1475989"/>
            </a:xfrm>
            <a:prstGeom prst="rect">
              <a:avLst/>
            </a:prstGeom>
          </p:spPr>
        </p:pic>
      </p:grpSp>
      <p:sp>
        <p:nvSpPr>
          <p:cNvPr id="20"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3"/>
            </p:custDataLst>
          </p:nvPr>
        </p:nvPicPr>
        <p:blipFill>
          <a:blip r:embed="rId4"/>
          <a:stretch>
            <a:fillRect/>
          </a:stretch>
        </p:blipFill>
        <p:spPr>
          <a:xfrm>
            <a:off x="0" y="77470"/>
            <a:ext cx="12192000" cy="1158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767527" y="130929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4</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计算下列各式的值</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8161" y="2048068"/>
            <a:ext cx="7454305" cy="1299890"/>
          </a:xfrm>
          <a:prstGeom prst="rect">
            <a:avLst/>
          </a:prstGeom>
        </p:spPr>
      </p:pic>
      <p:grpSp>
        <p:nvGrpSpPr>
          <p:cNvPr id="27" name="组合 26"/>
          <p:cNvGrpSpPr/>
          <p:nvPr/>
        </p:nvGrpSpPr>
        <p:grpSpPr>
          <a:xfrm>
            <a:off x="1918195" y="3262904"/>
            <a:ext cx="7657277" cy="1389554"/>
            <a:chOff x="2226388" y="2903073"/>
            <a:chExt cx="8855797" cy="1532868"/>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322437" y="2903073"/>
              <a:ext cx="7759748" cy="1532868"/>
            </a:xfrm>
            <a:prstGeom prst="rect">
              <a:avLst/>
            </a:prstGeom>
          </p:spPr>
        </p:pic>
      </p:grpSp>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132" y="4656333"/>
            <a:ext cx="3521379" cy="1230459"/>
          </a:xfrm>
          <a:prstGeom prst="rect">
            <a:avLst/>
          </a:prstGeom>
        </p:spPr>
      </p:pic>
      <p:pic>
        <p:nvPicPr>
          <p:cNvPr id="6" name="图片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4270" y="4669585"/>
            <a:ext cx="3626614" cy="1230459"/>
          </a:xfrm>
          <a:prstGeom prst="rect">
            <a:avLst/>
          </a:prstGeom>
        </p:spPr>
      </p:pic>
      <p:sp>
        <p:nvSpPr>
          <p:cNvPr id="21"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92710"/>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767527" y="130929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4</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计算下列各式的值</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8161" y="2048068"/>
            <a:ext cx="7454305" cy="1299890"/>
          </a:xfrm>
          <a:prstGeom prst="rect">
            <a:avLst/>
          </a:prstGeom>
        </p:spPr>
      </p:pic>
      <p:grpSp>
        <p:nvGrpSpPr>
          <p:cNvPr id="27" name="组合 26"/>
          <p:cNvGrpSpPr/>
          <p:nvPr/>
        </p:nvGrpSpPr>
        <p:grpSpPr>
          <a:xfrm>
            <a:off x="1811867" y="3402348"/>
            <a:ext cx="7162470" cy="1101350"/>
            <a:chOff x="2226388" y="3056900"/>
            <a:chExt cx="8283543" cy="1214940"/>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25763" y="3056900"/>
              <a:ext cx="7284168" cy="1214940"/>
            </a:xfrm>
            <a:prstGeom prst="rect">
              <a:avLst/>
            </a:prstGeom>
          </p:spPr>
        </p:pic>
      </p:grpSp>
      <p:sp>
        <p:nvSpPr>
          <p:cNvPr id="20"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3"/>
            </p:custDataLst>
          </p:nvPr>
        </p:nvPicPr>
        <p:blipFill>
          <a:blip r:embed="rId4"/>
          <a:stretch>
            <a:fillRect/>
          </a:stretch>
        </p:blipFill>
        <p:spPr>
          <a:xfrm>
            <a:off x="0" y="66040"/>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5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化简下列各式</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&gt;0,</a:t>
            </a:r>
            <a:r>
              <a:rPr lang="en-US" altLang="zh-CN" sz="2800" i="1" dirty="0">
                <a:effectLst/>
                <a:latin typeface="Times New Roman" panose="02020603050405020304" pitchFamily="18" charset="0"/>
                <a:ea typeface="宋体" panose="02010600030101010101" pitchFamily="2" charset="-122"/>
              </a:rPr>
              <a:t>b</a:t>
            </a:r>
            <a:r>
              <a:rPr lang="en-US" altLang="zh-CN" sz="2800" dirty="0">
                <a:effectLst/>
                <a:latin typeface="Times New Roman" panose="02020603050405020304" pitchFamily="18" charset="0"/>
                <a:ea typeface="宋体" panose="02010600030101010101" pitchFamily="2" charset="-122"/>
              </a:rPr>
              <a:t>&gt;0).</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279303" y="3380881"/>
            <a:ext cx="9085913" cy="975550"/>
            <a:chOff x="2226388" y="3146655"/>
            <a:chExt cx="10508044" cy="1076165"/>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59186" y="3146655"/>
              <a:ext cx="9475246" cy="1076165"/>
            </a:xfrm>
            <a:prstGeom prst="rect">
              <a:avLst/>
            </a:prstGeom>
          </p:spPr>
        </p:pic>
      </p:grpSp>
      <p:pic>
        <p:nvPicPr>
          <p:cNvPr id="6" name="图片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472591" y="4330873"/>
            <a:ext cx="1779953" cy="975551"/>
          </a:xfrm>
          <a:prstGeom prst="rect">
            <a:avLst/>
          </a:prstGeom>
        </p:spPr>
      </p:pic>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8145" y="1915564"/>
            <a:ext cx="7854626" cy="936790"/>
          </a:xfrm>
          <a:prstGeom prst="rect">
            <a:avLst/>
          </a:prstGeom>
        </p:spPr>
      </p:pic>
      <p:pic>
        <p:nvPicPr>
          <p:cNvPr id="8" name="图片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771" y="1950340"/>
            <a:ext cx="2258012" cy="1014925"/>
          </a:xfrm>
          <a:prstGeom prst="rect">
            <a:avLst/>
          </a:prstGeom>
        </p:spPr>
      </p:pic>
      <p:sp>
        <p:nvSpPr>
          <p:cNvPr id="25" name="文本框 24"/>
          <p:cNvSpPr txBox="1"/>
          <p:nvPr/>
        </p:nvSpPr>
        <p:spPr>
          <a:xfrm>
            <a:off x="1252928" y="2758946"/>
            <a:ext cx="9858095" cy="664862"/>
          </a:xfrm>
          <a:prstGeom prst="rect">
            <a:avLst/>
          </a:prstGeom>
          <a:noFill/>
        </p:spPr>
        <p:txBody>
          <a:bodyPr wrap="square" rtlCol="0">
            <a:spAutoFit/>
          </a:bodyPr>
          <a:lstStyle/>
          <a:p>
            <a:pPr indent="267970" algn="just">
              <a:lnSpc>
                <a:spcPct val="150000"/>
              </a:lnSpc>
            </a:pPr>
            <a:r>
              <a:rPr lang="zh-CN" altLang="zh-CN" sz="2800" b="1" dirty="0">
                <a:solidFill>
                  <a:srgbClr val="C00000"/>
                </a:solidFill>
                <a:latin typeface="华文中宋" panose="02010600040101010101" pitchFamily="2" charset="-122"/>
                <a:ea typeface="华文中宋" panose="02010600040101010101" pitchFamily="2" charset="-122"/>
              </a:rPr>
              <a:t>分析</a:t>
            </a:r>
            <a:r>
              <a:rPr lang="en-US" altLang="zh-CN" sz="2800" b="1" dirty="0">
                <a:solidFill>
                  <a:srgbClr val="C00000"/>
                </a:solidFill>
                <a:latin typeface="华文中宋" panose="02010600040101010101" pitchFamily="2" charset="-122"/>
                <a:ea typeface="华文中宋" panose="02010600040101010101" pitchFamily="2" charset="-122"/>
              </a:rPr>
              <a:t>   </a:t>
            </a:r>
            <a:r>
              <a:rPr lang="zh-CN" altLang="zh-CN" sz="2800" dirty="0"/>
              <a:t>先把根式化成分数指数幂</a:t>
            </a:r>
            <a:r>
              <a:rPr lang="en-US" altLang="zh-CN" sz="2800" dirty="0"/>
              <a:t>,</a:t>
            </a:r>
            <a:r>
              <a:rPr lang="zh-CN" altLang="zh-CN" sz="2800" dirty="0"/>
              <a:t>然后再进行化简与计算．</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3"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128905"/>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5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化简下列各式</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&gt;0,</a:t>
            </a:r>
            <a:r>
              <a:rPr lang="en-US" altLang="zh-CN" sz="2800" i="1" dirty="0">
                <a:effectLst/>
                <a:latin typeface="Times New Roman" panose="02020603050405020304" pitchFamily="18" charset="0"/>
                <a:ea typeface="宋体" panose="02010600030101010101" pitchFamily="2" charset="-122"/>
              </a:rPr>
              <a:t>b</a:t>
            </a:r>
            <a:r>
              <a:rPr lang="en-US" altLang="zh-CN" sz="2800" dirty="0">
                <a:effectLst/>
                <a:latin typeface="Times New Roman" panose="02020603050405020304" pitchFamily="18" charset="0"/>
                <a:ea typeface="宋体" panose="02010600030101010101" pitchFamily="2" charset="-122"/>
              </a:rPr>
              <a:t>&gt;0).</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279303" y="3421342"/>
            <a:ext cx="9085913" cy="894625"/>
            <a:chOff x="2226388" y="3191290"/>
            <a:chExt cx="10508044" cy="986894"/>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59186" y="3191290"/>
              <a:ext cx="9475246" cy="986894"/>
            </a:xfrm>
            <a:prstGeom prst="rect">
              <a:avLst/>
            </a:prstGeom>
          </p:spPr>
        </p:pic>
      </p:gr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8145" y="1915564"/>
            <a:ext cx="7854626" cy="936790"/>
          </a:xfrm>
          <a:prstGeom prst="rect">
            <a:avLst/>
          </a:prstGeom>
        </p:spPr>
      </p:pic>
      <p:pic>
        <p:nvPicPr>
          <p:cNvPr id="8" name="图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771" y="1950340"/>
            <a:ext cx="2258012" cy="1014925"/>
          </a:xfrm>
          <a:prstGeom prst="rect">
            <a:avLst/>
          </a:prstGeom>
        </p:spPr>
      </p:pic>
      <p:sp>
        <p:nvSpPr>
          <p:cNvPr id="25" name="文本框 24"/>
          <p:cNvSpPr txBox="1"/>
          <p:nvPr/>
        </p:nvSpPr>
        <p:spPr>
          <a:xfrm>
            <a:off x="1252928" y="2758946"/>
            <a:ext cx="9858095" cy="664862"/>
          </a:xfrm>
          <a:prstGeom prst="rect">
            <a:avLst/>
          </a:prstGeom>
          <a:noFill/>
        </p:spPr>
        <p:txBody>
          <a:bodyPr wrap="square" rtlCol="0">
            <a:spAutoFit/>
          </a:bodyPr>
          <a:lstStyle/>
          <a:p>
            <a:pPr indent="267970" algn="just">
              <a:lnSpc>
                <a:spcPct val="150000"/>
              </a:lnSpc>
            </a:pPr>
            <a:r>
              <a:rPr lang="zh-CN" altLang="zh-CN" sz="2800" b="1" dirty="0">
                <a:solidFill>
                  <a:srgbClr val="C00000"/>
                </a:solidFill>
                <a:latin typeface="华文中宋" panose="02010600040101010101" pitchFamily="2" charset="-122"/>
                <a:ea typeface="华文中宋" panose="02010600040101010101" pitchFamily="2" charset="-122"/>
              </a:rPr>
              <a:t>分析</a:t>
            </a:r>
            <a:r>
              <a:rPr lang="en-US" altLang="zh-CN" sz="2800" b="1" dirty="0">
                <a:solidFill>
                  <a:srgbClr val="C00000"/>
                </a:solidFill>
                <a:latin typeface="华文中宋" panose="02010600040101010101" pitchFamily="2" charset="-122"/>
                <a:ea typeface="华文中宋" panose="02010600040101010101" pitchFamily="2" charset="-122"/>
              </a:rPr>
              <a:t>   </a:t>
            </a:r>
            <a:r>
              <a:rPr lang="zh-CN" altLang="zh-CN" sz="2800" dirty="0"/>
              <a:t>先把根式化成分数指数幂</a:t>
            </a:r>
            <a:r>
              <a:rPr lang="en-US" altLang="zh-CN" sz="2800" dirty="0"/>
              <a:t>,</a:t>
            </a:r>
            <a:r>
              <a:rPr lang="zh-CN" altLang="zh-CN" sz="2800" dirty="0"/>
              <a:t>然后再进行化简与计算．</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3" name="图片 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172325" y="4156747"/>
            <a:ext cx="6878661" cy="866788"/>
          </a:xfrm>
          <a:prstGeom prst="rect">
            <a:avLst/>
          </a:prstGeom>
        </p:spPr>
      </p:pic>
      <p:pic>
        <p:nvPicPr>
          <p:cNvPr id="24" name="图片 2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358902" y="4907074"/>
            <a:ext cx="2811680" cy="894625"/>
          </a:xfrm>
          <a:prstGeom prst="rect">
            <a:avLst/>
          </a:prstGeom>
        </p:spPr>
      </p:pic>
      <p:pic>
        <p:nvPicPr>
          <p:cNvPr id="26" name="图片 2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134958" y="5048906"/>
            <a:ext cx="2171464" cy="817595"/>
          </a:xfrm>
          <a:prstGeom prst="rect">
            <a:avLst/>
          </a:prstGeom>
        </p:spPr>
      </p:pic>
      <p:pic>
        <p:nvPicPr>
          <p:cNvPr id="34" name="图片 3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7425226" y="5058687"/>
            <a:ext cx="1779953" cy="773191"/>
          </a:xfrm>
          <a:prstGeom prst="rect">
            <a:avLst/>
          </a:prstGeom>
        </p:spPr>
      </p:pic>
      <p:sp>
        <p:nvSpPr>
          <p:cNvPr id="35"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8"/>
            </p:custDataLst>
          </p:nvPr>
        </p:nvPicPr>
        <p:blipFill>
          <a:blip r:embed="rId9"/>
          <a:stretch>
            <a:fillRect/>
          </a:stretch>
        </p:blipFill>
        <p:spPr>
          <a:xfrm>
            <a:off x="0" y="132715"/>
            <a:ext cx="12192000"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5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化简下列各式</a:t>
            </a:r>
            <a:r>
              <a:rPr lang="en-US"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&gt;0,</a:t>
            </a:r>
            <a:r>
              <a:rPr lang="en-US" altLang="zh-CN" sz="2800" i="1" dirty="0">
                <a:effectLst/>
                <a:latin typeface="Times New Roman" panose="02020603050405020304" pitchFamily="18" charset="0"/>
                <a:ea typeface="宋体" panose="02010600030101010101" pitchFamily="2" charset="-122"/>
              </a:rPr>
              <a:t>b</a:t>
            </a:r>
            <a:r>
              <a:rPr lang="en-US" altLang="zh-CN" sz="2800" dirty="0">
                <a:effectLst/>
                <a:latin typeface="Times New Roman" panose="02020603050405020304" pitchFamily="18" charset="0"/>
                <a:ea typeface="宋体" panose="02010600030101010101" pitchFamily="2" charset="-122"/>
              </a:rPr>
              <a:t>&gt;0).</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279303" y="3418156"/>
            <a:ext cx="5403160" cy="1108490"/>
            <a:chOff x="2226388" y="3187776"/>
            <a:chExt cx="6248866" cy="1222817"/>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111626" y="3187776"/>
              <a:ext cx="5363628" cy="1222817"/>
            </a:xfrm>
            <a:prstGeom prst="rect">
              <a:avLst/>
            </a:prstGeom>
          </p:spPr>
        </p:pic>
      </p:gr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8145" y="1915564"/>
            <a:ext cx="7854626" cy="936790"/>
          </a:xfrm>
          <a:prstGeom prst="rect">
            <a:avLst/>
          </a:prstGeom>
        </p:spPr>
      </p:pic>
      <p:pic>
        <p:nvPicPr>
          <p:cNvPr id="8" name="图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771" y="1950340"/>
            <a:ext cx="2258012" cy="1014925"/>
          </a:xfrm>
          <a:prstGeom prst="rect">
            <a:avLst/>
          </a:prstGeom>
        </p:spPr>
      </p:pic>
      <p:sp>
        <p:nvSpPr>
          <p:cNvPr id="25" name="文本框 24"/>
          <p:cNvSpPr txBox="1"/>
          <p:nvPr/>
        </p:nvSpPr>
        <p:spPr>
          <a:xfrm>
            <a:off x="1252928" y="2758946"/>
            <a:ext cx="9858095" cy="664862"/>
          </a:xfrm>
          <a:prstGeom prst="rect">
            <a:avLst/>
          </a:prstGeom>
          <a:noFill/>
        </p:spPr>
        <p:txBody>
          <a:bodyPr wrap="square" rtlCol="0">
            <a:spAutoFit/>
          </a:bodyPr>
          <a:lstStyle/>
          <a:p>
            <a:pPr indent="267970" algn="just">
              <a:lnSpc>
                <a:spcPct val="150000"/>
              </a:lnSpc>
            </a:pPr>
            <a:r>
              <a:rPr lang="zh-CN" altLang="zh-CN" sz="2800" b="1" dirty="0">
                <a:solidFill>
                  <a:srgbClr val="C00000"/>
                </a:solidFill>
                <a:latin typeface="华文中宋" panose="02010600040101010101" pitchFamily="2" charset="-122"/>
                <a:ea typeface="华文中宋" panose="02010600040101010101" pitchFamily="2" charset="-122"/>
              </a:rPr>
              <a:t>分析</a:t>
            </a:r>
            <a:r>
              <a:rPr lang="en-US" altLang="zh-CN" sz="2800" b="1" dirty="0">
                <a:solidFill>
                  <a:srgbClr val="C00000"/>
                </a:solidFill>
                <a:latin typeface="华文中宋" panose="02010600040101010101" pitchFamily="2" charset="-122"/>
                <a:ea typeface="华文中宋" panose="02010600040101010101" pitchFamily="2" charset="-122"/>
              </a:rPr>
              <a:t>   </a:t>
            </a:r>
            <a:r>
              <a:rPr lang="zh-CN" altLang="zh-CN" sz="2800" dirty="0"/>
              <a:t>先把根式化成分数指数幂</a:t>
            </a:r>
            <a:r>
              <a:rPr lang="en-US" altLang="zh-CN" sz="2800" dirty="0"/>
              <a:t>,</a:t>
            </a:r>
            <a:r>
              <a:rPr lang="zh-CN" altLang="zh-CN" sz="2800" dirty="0"/>
              <a:t>然后再进行化简与计算．</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3" name="图片 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564285" y="3476454"/>
            <a:ext cx="3582980" cy="1070470"/>
          </a:xfrm>
          <a:prstGeom prst="rect">
            <a:avLst/>
          </a:prstGeom>
        </p:spPr>
      </p:pic>
      <p:pic>
        <p:nvPicPr>
          <p:cNvPr id="24" name="图片 2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45486" y="4678563"/>
            <a:ext cx="1595132" cy="894625"/>
          </a:xfrm>
          <a:prstGeom prst="rect">
            <a:avLst/>
          </a:prstGeom>
        </p:spPr>
      </p:pic>
      <p:sp>
        <p:nvSpPr>
          <p:cNvPr id="26"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6"/>
            </p:custDataLst>
          </p:nvPr>
        </p:nvPicPr>
        <p:blipFill>
          <a:blip r:embed="rId7"/>
          <a:stretch>
            <a:fillRect/>
          </a:stretch>
        </p:blipFill>
        <p:spPr>
          <a:xfrm>
            <a:off x="0" y="179705"/>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1318181"/>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6  </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利用计算器求下列各式的值</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保留到小数点后第</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位</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7970" algn="just">
              <a:lnSpc>
                <a:spcPct val="150000"/>
              </a:lnSpc>
            </a:pP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161125" y="3134798"/>
            <a:ext cx="8588930" cy="658489"/>
            <a:chOff x="2226388" y="3331939"/>
            <a:chExt cx="9933274" cy="726404"/>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419771" y="3449449"/>
              <a:ext cx="8739891" cy="608894"/>
            </a:xfrm>
            <a:prstGeom prst="rect">
              <a:avLst/>
            </a:prstGeom>
          </p:spPr>
        </p:pic>
      </p:gr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40490" y="2059796"/>
            <a:ext cx="7854626" cy="742773"/>
          </a:xfrm>
          <a:prstGeom prst="rect">
            <a:avLst/>
          </a:prstGeom>
        </p:spPr>
      </p:pic>
      <p:pic>
        <p:nvPicPr>
          <p:cNvPr id="23" name="图片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87233" y="4028438"/>
            <a:ext cx="3793132" cy="558052"/>
          </a:xfrm>
          <a:prstGeom prst="rect">
            <a:avLst/>
          </a:prstGeom>
        </p:spPr>
      </p:pic>
      <p:pic>
        <p:nvPicPr>
          <p:cNvPr id="24" name="图片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9562" y="4483419"/>
            <a:ext cx="2824807" cy="952092"/>
          </a:xfrm>
          <a:prstGeom prst="rect">
            <a:avLst/>
          </a:prstGeom>
        </p:spPr>
      </p:pic>
      <p:sp>
        <p:nvSpPr>
          <p:cNvPr id="21"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80645"/>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1318181"/>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6  </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利用计算器求下列各式的值</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保留到小数点后第</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位</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7970" algn="just">
              <a:lnSpc>
                <a:spcPct val="150000"/>
              </a:lnSpc>
            </a:pP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161125" y="3134797"/>
            <a:ext cx="9694717" cy="654967"/>
            <a:chOff x="2226388" y="3331939"/>
            <a:chExt cx="11212139" cy="722519"/>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329943" y="3429430"/>
              <a:ext cx="10108584" cy="625028"/>
            </a:xfrm>
            <a:prstGeom prst="rect">
              <a:avLst/>
            </a:prstGeom>
          </p:spPr>
        </p:pic>
      </p:gr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40490" y="2059796"/>
            <a:ext cx="7854626" cy="742773"/>
          </a:xfrm>
          <a:prstGeom prst="rect">
            <a:avLst/>
          </a:prstGeom>
        </p:spPr>
      </p:pic>
      <p:pic>
        <p:nvPicPr>
          <p:cNvPr id="23" name="图片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9562" y="3994229"/>
            <a:ext cx="3793132" cy="546467"/>
          </a:xfrm>
          <a:prstGeom prst="rect">
            <a:avLst/>
          </a:prstGeom>
        </p:spPr>
      </p:pic>
      <p:pic>
        <p:nvPicPr>
          <p:cNvPr id="24" name="图片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87233" y="4522826"/>
            <a:ext cx="2824807" cy="936175"/>
          </a:xfrm>
          <a:prstGeom prst="rect">
            <a:avLst/>
          </a:prstGeom>
        </p:spPr>
      </p:pic>
      <p:sp>
        <p:nvSpPr>
          <p:cNvPr id="21"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66040"/>
            <a:ext cx="12192000"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1318181"/>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6  </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利用计算器求下列各式的值</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保留到小数点后第</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位</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7970" algn="just">
              <a:lnSpc>
                <a:spcPct val="150000"/>
              </a:lnSpc>
            </a:pP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161125" y="3124095"/>
            <a:ext cx="7356453" cy="717994"/>
            <a:chOff x="2226388" y="3320132"/>
            <a:chExt cx="8507889" cy="792046"/>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70436" y="3320132"/>
              <a:ext cx="7463841" cy="792046"/>
            </a:xfrm>
            <a:prstGeom prst="rect">
              <a:avLst/>
            </a:prstGeom>
          </p:spPr>
        </p:pic>
      </p:gr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40490" y="2059796"/>
            <a:ext cx="7854626" cy="742773"/>
          </a:xfrm>
          <a:prstGeom prst="rect">
            <a:avLst/>
          </a:prstGeom>
        </p:spPr>
      </p:pic>
      <p:pic>
        <p:nvPicPr>
          <p:cNvPr id="23" name="图片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9562" y="3871944"/>
            <a:ext cx="4263378" cy="763348"/>
          </a:xfrm>
          <a:prstGeom prst="rect">
            <a:avLst/>
          </a:prstGeom>
        </p:spPr>
      </p:pic>
      <p:pic>
        <p:nvPicPr>
          <p:cNvPr id="24" name="图片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642448" y="4635292"/>
            <a:ext cx="2562531" cy="638612"/>
          </a:xfrm>
          <a:prstGeom prst="rect">
            <a:avLst/>
          </a:prstGeom>
        </p:spPr>
      </p:pic>
      <p:sp>
        <p:nvSpPr>
          <p:cNvPr id="21"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635" y="17145"/>
            <a:ext cx="12193270"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sp>
        <p:nvSpPr>
          <p:cNvPr id="44" name="矩形 43"/>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6" name="文本框 4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7" name="文本框 4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8" name="文本框 4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9" name="文本框 4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0" name="文本框 4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35" name="组合 34"/>
          <p:cNvGrpSpPr/>
          <p:nvPr/>
        </p:nvGrpSpPr>
        <p:grpSpPr>
          <a:xfrm>
            <a:off x="811618" y="1134113"/>
            <a:ext cx="10568763" cy="5406760"/>
            <a:chOff x="818706" y="1157576"/>
            <a:chExt cx="10568763" cy="5406760"/>
          </a:xfrm>
        </p:grpSpPr>
        <p:sp>
          <p:nvSpPr>
            <p:cNvPr id="26" name="文本框 25"/>
            <p:cNvSpPr txBox="1"/>
            <p:nvPr/>
          </p:nvSpPr>
          <p:spPr>
            <a:xfrm>
              <a:off x="818706" y="1157576"/>
              <a:ext cx="10568763" cy="3896516"/>
            </a:xfrm>
            <a:prstGeom prst="rect">
              <a:avLst/>
            </a:prstGeom>
            <a:noFill/>
          </p:spPr>
          <p:txBody>
            <a:bodyPr wrap="square" rtlCol="0">
              <a:spAutoFit/>
            </a:bodyPr>
            <a:lstStyle/>
            <a:p>
              <a:pPr indent="266700" algn="just">
                <a:lnSpc>
                  <a:spcPct val="150000"/>
                </a:lnSpc>
              </a:pP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放射性元素在衰变过程中</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其放射性核的数目衰变到原来的一半所需的时间称为放射性元素的半衰期</a:t>
              </a:r>
              <a:r>
                <a:rPr lang="en-US" altLang="zh-CN" sz="2800" dirty="0">
                  <a:solidFill>
                    <a:srgbClr val="000000"/>
                  </a:solidFill>
                  <a:effectLst/>
                  <a:latin typeface="Times New Roman" panose="02020603050405020304" pitchFamily="18" charset="0"/>
                  <a:ea typeface="宋体" panose="02010600030101010101" pitchFamily="2" charset="-122"/>
                </a:rPr>
                <a:t>. </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某种元素同一个样本内有</a:t>
              </a:r>
              <a:r>
                <a:rPr lang="en-US" altLang="zh-CN" sz="2800" i="1" dirty="0">
                  <a:solidFill>
                    <a:srgbClr val="000000"/>
                  </a:solidFill>
                  <a:effectLst/>
                  <a:latin typeface="Times New Roman" panose="02020603050405020304" pitchFamily="18" charset="0"/>
                  <a:ea typeface="宋体" panose="02010600030101010101" pitchFamily="2" charset="-122"/>
                </a:rPr>
                <a:t>N</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个原子</a:t>
              </a:r>
              <a:r>
                <a:rPr lang="en-US" altLang="zh-CN" sz="2800" dirty="0">
                  <a:solidFill>
                    <a:srgbClr val="000000"/>
                  </a:solidFill>
                  <a:effectLst/>
                  <a:latin typeface="Times New Roman" panose="02020603050405020304" pitchFamily="18" charset="0"/>
                  <a:ea typeface="宋体" panose="02010600030101010101" pitchFamily="2" charset="-122"/>
                </a:rPr>
                <a:t>,</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半衰期是</a:t>
              </a:r>
              <a:r>
                <a:rPr lang="en-US" altLang="zh-CN" sz="2800" dirty="0">
                  <a:solidFill>
                    <a:srgbClr val="000000"/>
                  </a:solidFill>
                  <a:effectLst/>
                  <a:latin typeface="Times New Roman" panose="02020603050405020304" pitchFamily="18" charset="0"/>
                  <a:ea typeface="宋体" panose="02010600030101010101" pitchFamily="2" charset="-122"/>
                </a:rPr>
                <a:t>10</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天</a:t>
              </a:r>
              <a:r>
                <a:rPr lang="en-US" altLang="zh-CN" sz="2800" dirty="0">
                  <a:solidFill>
                    <a:srgbClr val="000000"/>
                  </a:solidFill>
                  <a:effectLst/>
                  <a:latin typeface="Times New Roman" panose="02020603050405020304" pitchFamily="18" charset="0"/>
                  <a:ea typeface="宋体" panose="02010600030101010101" pitchFamily="2" charset="-122"/>
                </a:rPr>
                <a:t>,10</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天之后还有</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个原子没有衰变</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solidFill>
                    <a:srgbClr val="000000"/>
                  </a:solidFill>
                  <a:effectLst/>
                  <a:latin typeface="Times New Roman" panose="02020603050405020304" pitchFamily="18" charset="0"/>
                  <a:ea typeface="宋体" panose="02010600030101010101" pitchFamily="2" charset="-122"/>
                </a:rPr>
                <a:t>20</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天之后</a:t>
              </a:r>
              <a:r>
                <a:rPr lang="en-US" altLang="zh-CN" sz="2800" dirty="0">
                  <a:solidFill>
                    <a:srgbClr val="000000"/>
                  </a:solidFill>
                  <a:effectLst/>
                  <a:latin typeface="Times New Roman" panose="02020603050405020304" pitchFamily="18" charset="0"/>
                  <a:ea typeface="宋体" panose="02010600030101010101" pitchFamily="2" charset="-122"/>
                </a:rPr>
                <a:t>,</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还有</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个原子没有衰变</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没有衰变的原子数就可以用</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以此类推</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设衰变次数为</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次</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那么没有衰边的原子数如何表示？</a:t>
              </a:r>
              <a:r>
                <a:rPr lang="zh-CN" altLang="zh-CN" sz="2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根据衰变规律</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容易推出</a:t>
              </a:r>
              <a:r>
                <a:rPr lang="en-US"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没有衰变的原子数为</a:t>
              </a:r>
              <a:endParaRPr lang="zh-CN" altLang="en-US" sz="2800" dirty="0"/>
            </a:p>
          </p:txBody>
        </p:sp>
        <p:pic>
          <p:nvPicPr>
            <p:cNvPr id="28" name="图片 27"/>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3347" y="2437383"/>
              <a:ext cx="640991" cy="869141"/>
            </a:xfrm>
            <a:prstGeom prst="rect">
              <a:avLst/>
            </a:prstGeom>
          </p:spPr>
        </p:pic>
        <p:pic>
          <p:nvPicPr>
            <p:cNvPr id="30" name="图片 2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3440" y="3073697"/>
              <a:ext cx="640991" cy="862021"/>
            </a:xfrm>
            <a:prstGeom prst="rect">
              <a:avLst/>
            </a:prstGeom>
          </p:spPr>
        </p:pic>
        <p:pic>
          <p:nvPicPr>
            <p:cNvPr id="32" name="图片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3776" y="3095201"/>
              <a:ext cx="1496239" cy="869140"/>
            </a:xfrm>
            <a:prstGeom prst="rect">
              <a:avLst/>
            </a:prstGeom>
          </p:spPr>
        </p:pic>
        <p:pic>
          <p:nvPicPr>
            <p:cNvPr id="34" name="图片 3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7012" y="5206351"/>
              <a:ext cx="3568922" cy="1357985"/>
            </a:xfrm>
            <a:prstGeom prst="rect">
              <a:avLst/>
            </a:prstGeom>
          </p:spPr>
        </p:pic>
      </p:grpSp>
      <p:pic>
        <p:nvPicPr>
          <p:cNvPr id="1042" name="Picture 1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3727" y="425254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custDataLst>
              <p:tags r:id="rId6"/>
            </p:custDataLst>
          </p:nvPr>
        </p:nvPicPr>
        <p:blipFill>
          <a:blip r:embed="rId7"/>
          <a:stretch>
            <a:fillRect/>
          </a:stretch>
        </p:blipFill>
        <p:spPr>
          <a:xfrm>
            <a:off x="0" y="0"/>
            <a:ext cx="12191365"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252928" y="1313940"/>
            <a:ext cx="9429750" cy="1318181"/>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6  </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利用计算器求下列各式的值</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保留到小数点后第</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3</a:t>
            </a:r>
            <a:r>
              <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rPr>
              <a:t>位</a:t>
            </a:r>
            <a:r>
              <a:rPr lang="en-US" altLang="zh-CN" sz="2800" kern="100" dirty="0">
                <a:effectLst/>
                <a:latin typeface="宋体" panose="02010600030101010101" pitchFamily="2" charset="-122"/>
                <a:ea typeface="宋体" panose="02010600030101010101" pitchFamily="2"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endParaRPr>
          </a:p>
          <a:p>
            <a:pPr indent="267970" algn="just">
              <a:lnSpc>
                <a:spcPct val="150000"/>
              </a:lnSpc>
            </a:pP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161125" y="3057817"/>
            <a:ext cx="9003602" cy="817374"/>
            <a:chOff x="2226388" y="3247025"/>
            <a:chExt cx="10412850" cy="901678"/>
          </a:xfrm>
        </p:grpSpPr>
        <p:sp>
          <p:nvSpPr>
            <p:cNvPr id="28" name="文本框 27"/>
            <p:cNvSpPr txBox="1"/>
            <p:nvPr/>
          </p:nvSpPr>
          <p:spPr>
            <a:xfrm>
              <a:off x="2226388" y="3331939"/>
              <a:ext cx="1193384"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3" name="图片 3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243393" y="3247025"/>
              <a:ext cx="9395845" cy="901678"/>
            </a:xfrm>
            <a:prstGeom prst="rect">
              <a:avLst/>
            </a:prstGeom>
          </p:spPr>
        </p:pic>
      </p:gr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040490" y="2059796"/>
            <a:ext cx="7854626" cy="742773"/>
          </a:xfrm>
          <a:prstGeom prst="rect">
            <a:avLst/>
          </a:prstGeom>
        </p:spPr>
      </p:pic>
      <p:pic>
        <p:nvPicPr>
          <p:cNvPr id="23" name="图片 2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509562" y="3778087"/>
            <a:ext cx="4171380" cy="712986"/>
          </a:xfrm>
          <a:prstGeom prst="rect">
            <a:avLst/>
          </a:prstGeom>
        </p:spPr>
      </p:pic>
      <p:pic>
        <p:nvPicPr>
          <p:cNvPr id="24" name="图片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474332" y="4491073"/>
            <a:ext cx="2948635" cy="613249"/>
          </a:xfrm>
          <a:prstGeom prst="rect">
            <a:avLst/>
          </a:prstGeom>
        </p:spPr>
      </p:pic>
      <p:sp>
        <p:nvSpPr>
          <p:cNvPr id="21"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34925" y="80645"/>
            <a:ext cx="12157710"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2655050" y="1900421"/>
            <a:ext cx="6499583" cy="523220"/>
          </a:xfrm>
          <a:prstGeom prst="rect">
            <a:avLst/>
          </a:prstGeom>
          <a:noFill/>
        </p:spPr>
        <p:txBody>
          <a:bodyPr wrap="square" rtlCol="0">
            <a:spAutoFit/>
          </a:bodyPr>
          <a:lstStyle/>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kern="100" dirty="0">
                <a:effectLst/>
                <a:latin typeface="Times New Roman" panose="02020603050405020304" pitchFamily="18" charset="0"/>
                <a:ea typeface="宋体" panose="02010600030101010101" pitchFamily="2" charset="-122"/>
                <a:cs typeface="Times New Roman" panose="02020603050405020304" pitchFamily="18" charset="0"/>
              </a:rPr>
              <a:t>用</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分数指数幂表示下列各式</a:t>
            </a:r>
            <a:r>
              <a:rPr lang="zh-CN" altLang="zh-CN" sz="2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800" i="1" kern="1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&gt;0)</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3046" y="2693104"/>
            <a:ext cx="3472444" cy="1046490"/>
          </a:xfrm>
          <a:prstGeom prst="rect">
            <a:avLst/>
          </a:prstGeom>
        </p:spPr>
      </p:pic>
      <p:sp>
        <p:nvSpPr>
          <p:cNvPr id="16" name="文本框 15"/>
          <p:cNvSpPr txBox="1"/>
          <p:nvPr/>
        </p:nvSpPr>
        <p:spPr>
          <a:xfrm>
            <a:off x="2655050" y="3843717"/>
            <a:ext cx="5011025" cy="523220"/>
          </a:xfrm>
          <a:prstGeom prst="rect">
            <a:avLst/>
          </a:prstGeom>
          <a:noFill/>
        </p:spPr>
        <p:txBody>
          <a:bodyPr wrap="square" rtlCol="0">
            <a:spAutoFit/>
          </a:bodyPr>
          <a:lstStyle/>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计算下列各式的值</a:t>
            </a:r>
            <a:r>
              <a:rPr lang="en-US" altLang="zh-CN" sz="2800" dirty="0">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5" name="图片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0739" y="4471060"/>
            <a:ext cx="6858172" cy="852247"/>
          </a:xfrm>
          <a:prstGeom prst="rect">
            <a:avLst/>
          </a:prstGeom>
        </p:spPr>
      </p:pic>
      <p:sp>
        <p:nvSpPr>
          <p:cNvPr id="17"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0"/>
            <a:ext cx="12192000"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2655050" y="1900421"/>
            <a:ext cx="6499583" cy="523220"/>
          </a:xfrm>
          <a:prstGeom prst="rect">
            <a:avLst/>
          </a:prstGeom>
          <a:noFill/>
        </p:spPr>
        <p:txBody>
          <a:bodyPr wrap="square" rtlCol="0">
            <a:spAutoFit/>
          </a:bodyPr>
          <a:lstStyle/>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化简下列各式</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&gt;0,</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 b</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&gt;0)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917118" y="2403762"/>
            <a:ext cx="6357763" cy="1118966"/>
          </a:xfrm>
          <a:prstGeom prst="rect">
            <a:avLst/>
          </a:prstGeom>
        </p:spPr>
      </p:pic>
      <p:sp>
        <p:nvSpPr>
          <p:cNvPr id="16" name="文本框 15"/>
          <p:cNvSpPr txBox="1"/>
          <p:nvPr/>
        </p:nvSpPr>
        <p:spPr>
          <a:xfrm>
            <a:off x="2655050" y="3639460"/>
            <a:ext cx="9019499" cy="523220"/>
          </a:xfrm>
          <a:prstGeom prst="rect">
            <a:avLst/>
          </a:prstGeom>
          <a:noFill/>
        </p:spPr>
        <p:txBody>
          <a:bodyPr wrap="square" rtlCol="0">
            <a:spAutoFit/>
          </a:bodyPr>
          <a:lstStyle/>
          <a:p>
            <a:pPr algn="just"/>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利用计算器计算下列幂的值（保留到小数点后第</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3</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位）</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5" name="图片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003020" y="4162680"/>
            <a:ext cx="3822632" cy="823990"/>
          </a:xfrm>
          <a:prstGeom prst="rect">
            <a:avLst/>
          </a:prstGeom>
        </p:spPr>
      </p:pic>
      <p:sp>
        <p:nvSpPr>
          <p:cNvPr id="17" name="Rectangle 3"/>
          <p:cNvSpPr txBox="1">
            <a:spLocks noChangeArrowheads="1"/>
          </p:cNvSpPr>
          <p:nvPr/>
        </p:nvSpPr>
        <p:spPr bwMode="auto">
          <a:xfrm>
            <a:off x="690264" y="19037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5.1.2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0" y="0"/>
            <a:ext cx="12191365" cy="1165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18"/>
          <p:cNvSpPr/>
          <p:nvPr/>
        </p:nvSpPr>
        <p:spPr bwMode="auto">
          <a:xfrm>
            <a:off x="2353446" y="5597769"/>
            <a:ext cx="169863" cy="441325"/>
          </a:xfrm>
          <a:custGeom>
            <a:avLst/>
            <a:gdLst/>
            <a:ahLst/>
            <a:cxnLst>
              <a:cxn ang="0">
                <a:pos x="11" y="124"/>
              </a:cxn>
              <a:cxn ang="0">
                <a:pos x="18" y="63"/>
              </a:cxn>
              <a:cxn ang="0">
                <a:pos x="28" y="36"/>
              </a:cxn>
              <a:cxn ang="0">
                <a:pos x="43" y="18"/>
              </a:cxn>
              <a:cxn ang="0">
                <a:pos x="59" y="10"/>
              </a:cxn>
              <a:cxn ang="0">
                <a:pos x="69" y="9"/>
              </a:cxn>
              <a:cxn ang="0">
                <a:pos x="83" y="18"/>
              </a:cxn>
              <a:cxn ang="0">
                <a:pos x="93" y="38"/>
              </a:cxn>
              <a:cxn ang="0">
                <a:pos x="97" y="63"/>
              </a:cxn>
              <a:cxn ang="0">
                <a:pos x="98" y="130"/>
              </a:cxn>
              <a:cxn ang="0">
                <a:pos x="94" y="183"/>
              </a:cxn>
              <a:cxn ang="0">
                <a:pos x="90" y="225"/>
              </a:cxn>
              <a:cxn ang="0">
                <a:pos x="85" y="249"/>
              </a:cxn>
              <a:cxn ang="0">
                <a:pos x="71" y="266"/>
              </a:cxn>
              <a:cxn ang="0">
                <a:pos x="63" y="269"/>
              </a:cxn>
              <a:cxn ang="0">
                <a:pos x="54" y="268"/>
              </a:cxn>
              <a:cxn ang="0">
                <a:pos x="45" y="254"/>
              </a:cxn>
              <a:cxn ang="0">
                <a:pos x="40" y="233"/>
              </a:cxn>
              <a:cxn ang="0">
                <a:pos x="35" y="179"/>
              </a:cxn>
              <a:cxn ang="0">
                <a:pos x="37" y="123"/>
              </a:cxn>
              <a:cxn ang="0">
                <a:pos x="42" y="98"/>
              </a:cxn>
              <a:cxn ang="0">
                <a:pos x="48" y="90"/>
              </a:cxn>
              <a:cxn ang="0">
                <a:pos x="54" y="87"/>
              </a:cxn>
              <a:cxn ang="0">
                <a:pos x="67" y="95"/>
              </a:cxn>
              <a:cxn ang="0">
                <a:pos x="74" y="107"/>
              </a:cxn>
              <a:cxn ang="0">
                <a:pos x="74" y="132"/>
              </a:cxn>
              <a:cxn ang="0">
                <a:pos x="72" y="169"/>
              </a:cxn>
              <a:cxn ang="0">
                <a:pos x="67" y="204"/>
              </a:cxn>
              <a:cxn ang="0">
                <a:pos x="70" y="209"/>
              </a:cxn>
              <a:cxn ang="0">
                <a:pos x="75" y="206"/>
              </a:cxn>
              <a:cxn ang="0">
                <a:pos x="81" y="170"/>
              </a:cxn>
              <a:cxn ang="0">
                <a:pos x="83" y="117"/>
              </a:cxn>
              <a:cxn ang="0">
                <a:pos x="79" y="95"/>
              </a:cxn>
              <a:cxn ang="0">
                <a:pos x="67" y="82"/>
              </a:cxn>
              <a:cxn ang="0">
                <a:pos x="58" y="80"/>
              </a:cxn>
              <a:cxn ang="0">
                <a:pos x="47" y="81"/>
              </a:cxn>
              <a:cxn ang="0">
                <a:pos x="36" y="91"/>
              </a:cxn>
              <a:cxn ang="0">
                <a:pos x="29" y="122"/>
              </a:cxn>
              <a:cxn ang="0">
                <a:pos x="26" y="170"/>
              </a:cxn>
              <a:cxn ang="0">
                <a:pos x="30" y="218"/>
              </a:cxn>
              <a:cxn ang="0">
                <a:pos x="34" y="255"/>
              </a:cxn>
              <a:cxn ang="0">
                <a:pos x="42" y="271"/>
              </a:cxn>
              <a:cxn ang="0">
                <a:pos x="54" y="277"/>
              </a:cxn>
              <a:cxn ang="0">
                <a:pos x="65" y="277"/>
              </a:cxn>
              <a:cxn ang="0">
                <a:pos x="79" y="271"/>
              </a:cxn>
              <a:cxn ang="0">
                <a:pos x="92" y="254"/>
              </a:cxn>
              <a:cxn ang="0">
                <a:pos x="101" y="211"/>
              </a:cxn>
              <a:cxn ang="0">
                <a:pos x="106" y="149"/>
              </a:cxn>
              <a:cxn ang="0">
                <a:pos x="107" y="88"/>
              </a:cxn>
              <a:cxn ang="0">
                <a:pos x="103" y="42"/>
              </a:cxn>
              <a:cxn ang="0">
                <a:pos x="92" y="17"/>
              </a:cxn>
              <a:cxn ang="0">
                <a:pos x="80" y="5"/>
              </a:cxn>
              <a:cxn ang="0">
                <a:pos x="71" y="1"/>
              </a:cxn>
              <a:cxn ang="0">
                <a:pos x="59" y="0"/>
              </a:cxn>
              <a:cxn ang="0">
                <a:pos x="38" y="11"/>
              </a:cxn>
              <a:cxn ang="0">
                <a:pos x="20" y="32"/>
              </a:cxn>
              <a:cxn ang="0">
                <a:pos x="15" y="43"/>
              </a:cxn>
              <a:cxn ang="0">
                <a:pos x="7" y="83"/>
              </a:cxn>
              <a:cxn ang="0">
                <a:pos x="0" y="153"/>
              </a:cxn>
              <a:cxn ang="0">
                <a:pos x="1" y="156"/>
              </a:cxn>
              <a:cxn ang="0">
                <a:pos x="7" y="156"/>
              </a:cxn>
              <a:cxn ang="0">
                <a:pos x="9" y="153"/>
              </a:cxn>
            </a:cxnLst>
            <a:rect l="0" t="0" r="r" b="b"/>
            <a:pathLst>
              <a:path w="107" h="278">
                <a:moveTo>
                  <a:pt x="9" y="153"/>
                </a:moveTo>
                <a:lnTo>
                  <a:pt x="9" y="153"/>
                </a:lnTo>
                <a:lnTo>
                  <a:pt x="11" y="124"/>
                </a:lnTo>
                <a:lnTo>
                  <a:pt x="13" y="94"/>
                </a:lnTo>
                <a:lnTo>
                  <a:pt x="15" y="79"/>
                </a:lnTo>
                <a:lnTo>
                  <a:pt x="18" y="63"/>
                </a:lnTo>
                <a:lnTo>
                  <a:pt x="22" y="49"/>
                </a:lnTo>
                <a:lnTo>
                  <a:pt x="28" y="36"/>
                </a:lnTo>
                <a:lnTo>
                  <a:pt x="28" y="36"/>
                </a:lnTo>
                <a:lnTo>
                  <a:pt x="34" y="26"/>
                </a:lnTo>
                <a:lnTo>
                  <a:pt x="38" y="22"/>
                </a:lnTo>
                <a:lnTo>
                  <a:pt x="43" y="18"/>
                </a:lnTo>
                <a:lnTo>
                  <a:pt x="49" y="14"/>
                </a:lnTo>
                <a:lnTo>
                  <a:pt x="54" y="11"/>
                </a:lnTo>
                <a:lnTo>
                  <a:pt x="59" y="10"/>
                </a:lnTo>
                <a:lnTo>
                  <a:pt x="65" y="9"/>
                </a:lnTo>
                <a:lnTo>
                  <a:pt x="65" y="9"/>
                </a:lnTo>
                <a:lnTo>
                  <a:pt x="69" y="9"/>
                </a:lnTo>
                <a:lnTo>
                  <a:pt x="72" y="10"/>
                </a:lnTo>
                <a:lnTo>
                  <a:pt x="78" y="13"/>
                </a:lnTo>
                <a:lnTo>
                  <a:pt x="83" y="18"/>
                </a:lnTo>
                <a:lnTo>
                  <a:pt x="87" y="24"/>
                </a:lnTo>
                <a:lnTo>
                  <a:pt x="90" y="31"/>
                </a:lnTo>
                <a:lnTo>
                  <a:pt x="93" y="38"/>
                </a:lnTo>
                <a:lnTo>
                  <a:pt x="96" y="51"/>
                </a:lnTo>
                <a:lnTo>
                  <a:pt x="96" y="51"/>
                </a:lnTo>
                <a:lnTo>
                  <a:pt x="97" y="63"/>
                </a:lnTo>
                <a:lnTo>
                  <a:pt x="98" y="76"/>
                </a:lnTo>
                <a:lnTo>
                  <a:pt x="99" y="103"/>
                </a:lnTo>
                <a:lnTo>
                  <a:pt x="98" y="130"/>
                </a:lnTo>
                <a:lnTo>
                  <a:pt x="96" y="155"/>
                </a:lnTo>
                <a:lnTo>
                  <a:pt x="96" y="155"/>
                </a:lnTo>
                <a:lnTo>
                  <a:pt x="94" y="183"/>
                </a:lnTo>
                <a:lnTo>
                  <a:pt x="92" y="211"/>
                </a:lnTo>
                <a:lnTo>
                  <a:pt x="92" y="211"/>
                </a:lnTo>
                <a:lnTo>
                  <a:pt x="90" y="225"/>
                </a:lnTo>
                <a:lnTo>
                  <a:pt x="89" y="233"/>
                </a:lnTo>
                <a:lnTo>
                  <a:pt x="87" y="241"/>
                </a:lnTo>
                <a:lnTo>
                  <a:pt x="85" y="249"/>
                </a:lnTo>
                <a:lnTo>
                  <a:pt x="81" y="255"/>
                </a:lnTo>
                <a:lnTo>
                  <a:pt x="77" y="261"/>
                </a:lnTo>
                <a:lnTo>
                  <a:pt x="71" y="266"/>
                </a:lnTo>
                <a:lnTo>
                  <a:pt x="71" y="266"/>
                </a:lnTo>
                <a:lnTo>
                  <a:pt x="67" y="268"/>
                </a:lnTo>
                <a:lnTo>
                  <a:pt x="63" y="269"/>
                </a:lnTo>
                <a:lnTo>
                  <a:pt x="60" y="270"/>
                </a:lnTo>
                <a:lnTo>
                  <a:pt x="57" y="269"/>
                </a:lnTo>
                <a:lnTo>
                  <a:pt x="54" y="268"/>
                </a:lnTo>
                <a:lnTo>
                  <a:pt x="52" y="266"/>
                </a:lnTo>
                <a:lnTo>
                  <a:pt x="48" y="261"/>
                </a:lnTo>
                <a:lnTo>
                  <a:pt x="45" y="254"/>
                </a:lnTo>
                <a:lnTo>
                  <a:pt x="42" y="247"/>
                </a:lnTo>
                <a:lnTo>
                  <a:pt x="40" y="233"/>
                </a:lnTo>
                <a:lnTo>
                  <a:pt x="40" y="233"/>
                </a:lnTo>
                <a:lnTo>
                  <a:pt x="37" y="206"/>
                </a:lnTo>
                <a:lnTo>
                  <a:pt x="35" y="179"/>
                </a:lnTo>
                <a:lnTo>
                  <a:pt x="35" y="179"/>
                </a:lnTo>
                <a:lnTo>
                  <a:pt x="35" y="161"/>
                </a:lnTo>
                <a:lnTo>
                  <a:pt x="35" y="141"/>
                </a:lnTo>
                <a:lnTo>
                  <a:pt x="37" y="123"/>
                </a:lnTo>
                <a:lnTo>
                  <a:pt x="41" y="105"/>
                </a:lnTo>
                <a:lnTo>
                  <a:pt x="41" y="105"/>
                </a:lnTo>
                <a:lnTo>
                  <a:pt x="42" y="98"/>
                </a:lnTo>
                <a:lnTo>
                  <a:pt x="46" y="92"/>
                </a:lnTo>
                <a:lnTo>
                  <a:pt x="46" y="92"/>
                </a:lnTo>
                <a:lnTo>
                  <a:pt x="48" y="90"/>
                </a:lnTo>
                <a:lnTo>
                  <a:pt x="50" y="88"/>
                </a:lnTo>
                <a:lnTo>
                  <a:pt x="52" y="87"/>
                </a:lnTo>
                <a:lnTo>
                  <a:pt x="54" y="87"/>
                </a:lnTo>
                <a:lnTo>
                  <a:pt x="59" y="88"/>
                </a:lnTo>
                <a:lnTo>
                  <a:pt x="63" y="91"/>
                </a:lnTo>
                <a:lnTo>
                  <a:pt x="67" y="95"/>
                </a:lnTo>
                <a:lnTo>
                  <a:pt x="70" y="99"/>
                </a:lnTo>
                <a:lnTo>
                  <a:pt x="73" y="103"/>
                </a:lnTo>
                <a:lnTo>
                  <a:pt x="74" y="107"/>
                </a:lnTo>
                <a:lnTo>
                  <a:pt x="74" y="107"/>
                </a:lnTo>
                <a:lnTo>
                  <a:pt x="74" y="120"/>
                </a:lnTo>
                <a:lnTo>
                  <a:pt x="74" y="132"/>
                </a:lnTo>
                <a:lnTo>
                  <a:pt x="74" y="132"/>
                </a:lnTo>
                <a:lnTo>
                  <a:pt x="73" y="150"/>
                </a:lnTo>
                <a:lnTo>
                  <a:pt x="72" y="169"/>
                </a:lnTo>
                <a:lnTo>
                  <a:pt x="70" y="186"/>
                </a:lnTo>
                <a:lnTo>
                  <a:pt x="67" y="204"/>
                </a:lnTo>
                <a:lnTo>
                  <a:pt x="67" y="204"/>
                </a:lnTo>
                <a:lnTo>
                  <a:pt x="66" y="205"/>
                </a:lnTo>
                <a:lnTo>
                  <a:pt x="67" y="207"/>
                </a:lnTo>
                <a:lnTo>
                  <a:pt x="70" y="209"/>
                </a:lnTo>
                <a:lnTo>
                  <a:pt x="73" y="209"/>
                </a:lnTo>
                <a:lnTo>
                  <a:pt x="74" y="208"/>
                </a:lnTo>
                <a:lnTo>
                  <a:pt x="75" y="206"/>
                </a:lnTo>
                <a:lnTo>
                  <a:pt x="75" y="206"/>
                </a:lnTo>
                <a:lnTo>
                  <a:pt x="79" y="188"/>
                </a:lnTo>
                <a:lnTo>
                  <a:pt x="81" y="170"/>
                </a:lnTo>
                <a:lnTo>
                  <a:pt x="82" y="132"/>
                </a:lnTo>
                <a:lnTo>
                  <a:pt x="82" y="132"/>
                </a:lnTo>
                <a:lnTo>
                  <a:pt x="83" y="117"/>
                </a:lnTo>
                <a:lnTo>
                  <a:pt x="82" y="110"/>
                </a:lnTo>
                <a:lnTo>
                  <a:pt x="81" y="102"/>
                </a:lnTo>
                <a:lnTo>
                  <a:pt x="79" y="95"/>
                </a:lnTo>
                <a:lnTo>
                  <a:pt x="75" y="89"/>
                </a:lnTo>
                <a:lnTo>
                  <a:pt x="70" y="84"/>
                </a:lnTo>
                <a:lnTo>
                  <a:pt x="67" y="82"/>
                </a:lnTo>
                <a:lnTo>
                  <a:pt x="63" y="81"/>
                </a:lnTo>
                <a:lnTo>
                  <a:pt x="63" y="81"/>
                </a:lnTo>
                <a:lnTo>
                  <a:pt x="58" y="80"/>
                </a:lnTo>
                <a:lnTo>
                  <a:pt x="54" y="79"/>
                </a:lnTo>
                <a:lnTo>
                  <a:pt x="50" y="80"/>
                </a:lnTo>
                <a:lnTo>
                  <a:pt x="47" y="81"/>
                </a:lnTo>
                <a:lnTo>
                  <a:pt x="43" y="83"/>
                </a:lnTo>
                <a:lnTo>
                  <a:pt x="40" y="85"/>
                </a:lnTo>
                <a:lnTo>
                  <a:pt x="36" y="91"/>
                </a:lnTo>
                <a:lnTo>
                  <a:pt x="33" y="99"/>
                </a:lnTo>
                <a:lnTo>
                  <a:pt x="31" y="106"/>
                </a:lnTo>
                <a:lnTo>
                  <a:pt x="29" y="122"/>
                </a:lnTo>
                <a:lnTo>
                  <a:pt x="29" y="122"/>
                </a:lnTo>
                <a:lnTo>
                  <a:pt x="26" y="146"/>
                </a:lnTo>
                <a:lnTo>
                  <a:pt x="26" y="170"/>
                </a:lnTo>
                <a:lnTo>
                  <a:pt x="27" y="194"/>
                </a:lnTo>
                <a:lnTo>
                  <a:pt x="30" y="218"/>
                </a:lnTo>
                <a:lnTo>
                  <a:pt x="30" y="218"/>
                </a:lnTo>
                <a:lnTo>
                  <a:pt x="31" y="235"/>
                </a:lnTo>
                <a:lnTo>
                  <a:pt x="32" y="245"/>
                </a:lnTo>
                <a:lnTo>
                  <a:pt x="34" y="255"/>
                </a:lnTo>
                <a:lnTo>
                  <a:pt x="38" y="264"/>
                </a:lnTo>
                <a:lnTo>
                  <a:pt x="40" y="268"/>
                </a:lnTo>
                <a:lnTo>
                  <a:pt x="42" y="271"/>
                </a:lnTo>
                <a:lnTo>
                  <a:pt x="46" y="274"/>
                </a:lnTo>
                <a:lnTo>
                  <a:pt x="50" y="276"/>
                </a:lnTo>
                <a:lnTo>
                  <a:pt x="54" y="277"/>
                </a:lnTo>
                <a:lnTo>
                  <a:pt x="59" y="278"/>
                </a:lnTo>
                <a:lnTo>
                  <a:pt x="59" y="278"/>
                </a:lnTo>
                <a:lnTo>
                  <a:pt x="65" y="277"/>
                </a:lnTo>
                <a:lnTo>
                  <a:pt x="70" y="276"/>
                </a:lnTo>
                <a:lnTo>
                  <a:pt x="75" y="274"/>
                </a:lnTo>
                <a:lnTo>
                  <a:pt x="79" y="271"/>
                </a:lnTo>
                <a:lnTo>
                  <a:pt x="83" y="267"/>
                </a:lnTo>
                <a:lnTo>
                  <a:pt x="86" y="264"/>
                </a:lnTo>
                <a:lnTo>
                  <a:pt x="92" y="254"/>
                </a:lnTo>
                <a:lnTo>
                  <a:pt x="95" y="244"/>
                </a:lnTo>
                <a:lnTo>
                  <a:pt x="98" y="232"/>
                </a:lnTo>
                <a:lnTo>
                  <a:pt x="101" y="211"/>
                </a:lnTo>
                <a:lnTo>
                  <a:pt x="101" y="211"/>
                </a:lnTo>
                <a:lnTo>
                  <a:pt x="104" y="180"/>
                </a:lnTo>
                <a:lnTo>
                  <a:pt x="106" y="149"/>
                </a:lnTo>
                <a:lnTo>
                  <a:pt x="107" y="118"/>
                </a:lnTo>
                <a:lnTo>
                  <a:pt x="107" y="88"/>
                </a:lnTo>
                <a:lnTo>
                  <a:pt x="107" y="88"/>
                </a:lnTo>
                <a:lnTo>
                  <a:pt x="106" y="64"/>
                </a:lnTo>
                <a:lnTo>
                  <a:pt x="105" y="53"/>
                </a:lnTo>
                <a:lnTo>
                  <a:pt x="103" y="42"/>
                </a:lnTo>
                <a:lnTo>
                  <a:pt x="100" y="31"/>
                </a:lnTo>
                <a:lnTo>
                  <a:pt x="95" y="21"/>
                </a:lnTo>
                <a:lnTo>
                  <a:pt x="92" y="17"/>
                </a:lnTo>
                <a:lnTo>
                  <a:pt x="89" y="12"/>
                </a:lnTo>
                <a:lnTo>
                  <a:pt x="85" y="8"/>
                </a:lnTo>
                <a:lnTo>
                  <a:pt x="80" y="5"/>
                </a:lnTo>
                <a:lnTo>
                  <a:pt x="80" y="5"/>
                </a:lnTo>
                <a:lnTo>
                  <a:pt x="76" y="2"/>
                </a:lnTo>
                <a:lnTo>
                  <a:pt x="71" y="1"/>
                </a:lnTo>
                <a:lnTo>
                  <a:pt x="67" y="0"/>
                </a:lnTo>
                <a:lnTo>
                  <a:pt x="63" y="0"/>
                </a:lnTo>
                <a:lnTo>
                  <a:pt x="59" y="0"/>
                </a:lnTo>
                <a:lnTo>
                  <a:pt x="54" y="2"/>
                </a:lnTo>
                <a:lnTo>
                  <a:pt x="46" y="6"/>
                </a:lnTo>
                <a:lnTo>
                  <a:pt x="38" y="11"/>
                </a:lnTo>
                <a:lnTo>
                  <a:pt x="31" y="18"/>
                </a:lnTo>
                <a:lnTo>
                  <a:pt x="25" y="25"/>
                </a:lnTo>
                <a:lnTo>
                  <a:pt x="20" y="32"/>
                </a:lnTo>
                <a:lnTo>
                  <a:pt x="20" y="32"/>
                </a:lnTo>
                <a:lnTo>
                  <a:pt x="17" y="37"/>
                </a:lnTo>
                <a:lnTo>
                  <a:pt x="15" y="43"/>
                </a:lnTo>
                <a:lnTo>
                  <a:pt x="11" y="56"/>
                </a:lnTo>
                <a:lnTo>
                  <a:pt x="9" y="69"/>
                </a:lnTo>
                <a:lnTo>
                  <a:pt x="7" y="83"/>
                </a:lnTo>
                <a:lnTo>
                  <a:pt x="7" y="83"/>
                </a:lnTo>
                <a:lnTo>
                  <a:pt x="3" y="118"/>
                </a:lnTo>
                <a:lnTo>
                  <a:pt x="0" y="153"/>
                </a:lnTo>
                <a:lnTo>
                  <a:pt x="0" y="153"/>
                </a:lnTo>
                <a:lnTo>
                  <a:pt x="0" y="155"/>
                </a:lnTo>
                <a:lnTo>
                  <a:pt x="1" y="156"/>
                </a:lnTo>
                <a:lnTo>
                  <a:pt x="2" y="157"/>
                </a:lnTo>
                <a:lnTo>
                  <a:pt x="4" y="157"/>
                </a:lnTo>
                <a:lnTo>
                  <a:pt x="7" y="156"/>
                </a:lnTo>
                <a:lnTo>
                  <a:pt x="8" y="155"/>
                </a:lnTo>
                <a:lnTo>
                  <a:pt x="9" y="153"/>
                </a:lnTo>
                <a:lnTo>
                  <a:pt x="9" y="15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4" name="Freeform 2519"/>
          <p:cNvSpPr>
            <a:spLocks noEditPoints="1"/>
          </p:cNvSpPr>
          <p:nvPr/>
        </p:nvSpPr>
        <p:spPr bwMode="auto">
          <a:xfrm>
            <a:off x="626242" y="4243629"/>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5" name="Freeform 2520"/>
          <p:cNvSpPr/>
          <p:nvPr/>
        </p:nvSpPr>
        <p:spPr bwMode="auto">
          <a:xfrm>
            <a:off x="927871" y="5088181"/>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6" name="Freeform 2521"/>
          <p:cNvSpPr>
            <a:spLocks noEditPoints="1"/>
          </p:cNvSpPr>
          <p:nvPr/>
        </p:nvSpPr>
        <p:spPr bwMode="auto">
          <a:xfrm>
            <a:off x="716734" y="3718167"/>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7" name="Freeform 2528"/>
          <p:cNvSpPr>
            <a:spLocks noEditPoints="1"/>
          </p:cNvSpPr>
          <p:nvPr/>
        </p:nvSpPr>
        <p:spPr bwMode="auto">
          <a:xfrm>
            <a:off x="1751784" y="5597767"/>
            <a:ext cx="569913" cy="534988"/>
          </a:xfrm>
          <a:custGeom>
            <a:avLst/>
            <a:gdLst/>
            <a:ahLst/>
            <a:cxnLst>
              <a:cxn ang="0">
                <a:pos x="337" y="319"/>
              </a:cxn>
              <a:cxn ang="0">
                <a:pos x="260" y="152"/>
              </a:cxn>
              <a:cxn ang="0">
                <a:pos x="213" y="7"/>
              </a:cxn>
              <a:cxn ang="0">
                <a:pos x="93" y="12"/>
              </a:cxn>
              <a:cxn ang="0">
                <a:pos x="23" y="231"/>
              </a:cxn>
              <a:cxn ang="0">
                <a:pos x="73" y="331"/>
              </a:cxn>
              <a:cxn ang="0">
                <a:pos x="67" y="198"/>
              </a:cxn>
              <a:cxn ang="0">
                <a:pos x="54" y="222"/>
              </a:cxn>
              <a:cxn ang="0">
                <a:pos x="259" y="202"/>
              </a:cxn>
              <a:cxn ang="0">
                <a:pos x="227" y="228"/>
              </a:cxn>
              <a:cxn ang="0">
                <a:pos x="236" y="202"/>
              </a:cxn>
              <a:cxn ang="0">
                <a:pos x="116" y="308"/>
              </a:cxn>
              <a:cxn ang="0">
                <a:pos x="183" y="226"/>
              </a:cxn>
              <a:cxn ang="0">
                <a:pos x="74" y="283"/>
              </a:cxn>
              <a:cxn ang="0">
                <a:pos x="148" y="216"/>
              </a:cxn>
              <a:cxn ang="0">
                <a:pos x="78" y="300"/>
              </a:cxn>
              <a:cxn ang="0">
                <a:pos x="146" y="215"/>
              </a:cxn>
              <a:cxn ang="0">
                <a:pos x="106" y="231"/>
              </a:cxn>
              <a:cxn ang="0">
                <a:pos x="49" y="262"/>
              </a:cxn>
              <a:cxn ang="0">
                <a:pos x="37" y="259"/>
              </a:cxn>
              <a:cxn ang="0">
                <a:pos x="15" y="260"/>
              </a:cxn>
              <a:cxn ang="0">
                <a:pos x="23" y="264"/>
              </a:cxn>
              <a:cxn ang="0">
                <a:pos x="114" y="203"/>
              </a:cxn>
              <a:cxn ang="0">
                <a:pos x="43" y="275"/>
              </a:cxn>
              <a:cxn ang="0">
                <a:pos x="22" y="311"/>
              </a:cxn>
              <a:cxn ang="0">
                <a:pos x="34" y="316"/>
              </a:cxn>
              <a:cxn ang="0">
                <a:pos x="142" y="231"/>
              </a:cxn>
              <a:cxn ang="0">
                <a:pos x="61" y="319"/>
              </a:cxn>
              <a:cxn ang="0">
                <a:pos x="77" y="319"/>
              </a:cxn>
              <a:cxn ang="0">
                <a:pos x="200" y="215"/>
              </a:cxn>
              <a:cxn ang="0">
                <a:pos x="119" y="284"/>
              </a:cxn>
              <a:cxn ang="0">
                <a:pos x="125" y="300"/>
              </a:cxn>
              <a:cxn ang="0">
                <a:pos x="193" y="251"/>
              </a:cxn>
              <a:cxn ang="0">
                <a:pos x="138" y="314"/>
              </a:cxn>
              <a:cxn ang="0">
                <a:pos x="179" y="289"/>
              </a:cxn>
              <a:cxn ang="0">
                <a:pos x="254" y="225"/>
              </a:cxn>
              <a:cxn ang="0">
                <a:pos x="150" y="320"/>
              </a:cxn>
              <a:cxn ang="0">
                <a:pos x="280" y="230"/>
              </a:cxn>
              <a:cxn ang="0">
                <a:pos x="258" y="276"/>
              </a:cxn>
              <a:cxn ang="0">
                <a:pos x="318" y="225"/>
              </a:cxn>
              <a:cxn ang="0">
                <a:pos x="238" y="282"/>
              </a:cxn>
              <a:cxn ang="0">
                <a:pos x="309" y="256"/>
              </a:cxn>
              <a:cxn ang="0">
                <a:pos x="323" y="262"/>
              </a:cxn>
              <a:cxn ang="0">
                <a:pos x="249" y="327"/>
              </a:cxn>
              <a:cxn ang="0">
                <a:pos x="340" y="278"/>
              </a:cxn>
              <a:cxn ang="0">
                <a:pos x="275" y="326"/>
              </a:cxn>
              <a:cxn ang="0">
                <a:pos x="303" y="307"/>
              </a:cxn>
              <a:cxn ang="0">
                <a:pos x="323" y="310"/>
              </a:cxn>
              <a:cxn ang="0">
                <a:pos x="347" y="290"/>
              </a:cxn>
              <a:cxn ang="0">
                <a:pos x="348" y="286"/>
              </a:cxn>
              <a:cxn ang="0">
                <a:pos x="315" y="301"/>
              </a:cxn>
              <a:cxn ang="0">
                <a:pos x="300" y="298"/>
              </a:cxn>
              <a:cxn ang="0">
                <a:pos x="298" y="279"/>
              </a:cxn>
              <a:cxn ang="0">
                <a:pos x="323" y="222"/>
              </a:cxn>
              <a:cxn ang="0">
                <a:pos x="311" y="229"/>
              </a:cxn>
              <a:cxn ang="0">
                <a:pos x="254" y="263"/>
              </a:cxn>
              <a:cxn ang="0">
                <a:pos x="208" y="289"/>
              </a:cxn>
              <a:cxn ang="0">
                <a:pos x="116" y="115"/>
              </a:cxn>
              <a:cxn ang="0">
                <a:pos x="191" y="30"/>
              </a:cxn>
              <a:cxn ang="0">
                <a:pos x="275" y="190"/>
              </a:cxn>
              <a:cxn ang="0">
                <a:pos x="164" y="215"/>
              </a:cxn>
              <a:cxn ang="0">
                <a:pos x="112" y="122"/>
              </a:cxn>
              <a:cxn ang="0">
                <a:pos x="38" y="231"/>
              </a:cxn>
            </a:cxnLst>
            <a:rect l="0" t="0" r="r" b="b"/>
            <a:pathLst>
              <a:path w="359" h="337">
                <a:moveTo>
                  <a:pt x="73" y="331"/>
                </a:moveTo>
                <a:lnTo>
                  <a:pt x="73" y="331"/>
                </a:lnTo>
                <a:lnTo>
                  <a:pt x="95" y="330"/>
                </a:lnTo>
                <a:lnTo>
                  <a:pt x="117" y="329"/>
                </a:lnTo>
                <a:lnTo>
                  <a:pt x="117" y="329"/>
                </a:lnTo>
                <a:lnTo>
                  <a:pt x="135" y="329"/>
                </a:lnTo>
                <a:lnTo>
                  <a:pt x="153" y="329"/>
                </a:lnTo>
                <a:lnTo>
                  <a:pt x="189" y="331"/>
                </a:lnTo>
                <a:lnTo>
                  <a:pt x="189" y="331"/>
                </a:lnTo>
                <a:lnTo>
                  <a:pt x="218" y="334"/>
                </a:lnTo>
                <a:lnTo>
                  <a:pt x="248" y="336"/>
                </a:lnTo>
                <a:lnTo>
                  <a:pt x="264" y="337"/>
                </a:lnTo>
                <a:lnTo>
                  <a:pt x="278" y="336"/>
                </a:lnTo>
                <a:lnTo>
                  <a:pt x="293" y="335"/>
                </a:lnTo>
                <a:lnTo>
                  <a:pt x="307" y="333"/>
                </a:lnTo>
                <a:lnTo>
                  <a:pt x="307" y="333"/>
                </a:lnTo>
                <a:lnTo>
                  <a:pt x="318" y="330"/>
                </a:lnTo>
                <a:lnTo>
                  <a:pt x="328" y="326"/>
                </a:lnTo>
                <a:lnTo>
                  <a:pt x="337" y="319"/>
                </a:lnTo>
                <a:lnTo>
                  <a:pt x="346" y="312"/>
                </a:lnTo>
                <a:lnTo>
                  <a:pt x="352" y="304"/>
                </a:lnTo>
                <a:lnTo>
                  <a:pt x="355" y="300"/>
                </a:lnTo>
                <a:lnTo>
                  <a:pt x="357" y="295"/>
                </a:lnTo>
                <a:lnTo>
                  <a:pt x="358" y="290"/>
                </a:lnTo>
                <a:lnTo>
                  <a:pt x="359" y="285"/>
                </a:lnTo>
                <a:lnTo>
                  <a:pt x="359" y="279"/>
                </a:lnTo>
                <a:lnTo>
                  <a:pt x="359" y="273"/>
                </a:lnTo>
                <a:lnTo>
                  <a:pt x="359" y="273"/>
                </a:lnTo>
                <a:lnTo>
                  <a:pt x="356" y="261"/>
                </a:lnTo>
                <a:lnTo>
                  <a:pt x="351" y="249"/>
                </a:lnTo>
                <a:lnTo>
                  <a:pt x="345" y="237"/>
                </a:lnTo>
                <a:lnTo>
                  <a:pt x="337" y="227"/>
                </a:lnTo>
                <a:lnTo>
                  <a:pt x="329" y="216"/>
                </a:lnTo>
                <a:lnTo>
                  <a:pt x="320" y="207"/>
                </a:lnTo>
                <a:lnTo>
                  <a:pt x="302" y="189"/>
                </a:lnTo>
                <a:lnTo>
                  <a:pt x="302" y="189"/>
                </a:lnTo>
                <a:lnTo>
                  <a:pt x="282" y="171"/>
                </a:lnTo>
                <a:lnTo>
                  <a:pt x="260" y="152"/>
                </a:lnTo>
                <a:lnTo>
                  <a:pt x="240" y="135"/>
                </a:lnTo>
                <a:lnTo>
                  <a:pt x="220" y="116"/>
                </a:lnTo>
                <a:lnTo>
                  <a:pt x="220" y="116"/>
                </a:lnTo>
                <a:lnTo>
                  <a:pt x="210" y="104"/>
                </a:lnTo>
                <a:lnTo>
                  <a:pt x="205" y="98"/>
                </a:lnTo>
                <a:lnTo>
                  <a:pt x="201" y="91"/>
                </a:lnTo>
                <a:lnTo>
                  <a:pt x="198" y="84"/>
                </a:lnTo>
                <a:lnTo>
                  <a:pt x="196" y="76"/>
                </a:lnTo>
                <a:lnTo>
                  <a:pt x="194" y="68"/>
                </a:lnTo>
                <a:lnTo>
                  <a:pt x="193" y="60"/>
                </a:lnTo>
                <a:lnTo>
                  <a:pt x="193" y="60"/>
                </a:lnTo>
                <a:lnTo>
                  <a:pt x="193" y="53"/>
                </a:lnTo>
                <a:lnTo>
                  <a:pt x="195" y="47"/>
                </a:lnTo>
                <a:lnTo>
                  <a:pt x="196" y="40"/>
                </a:lnTo>
                <a:lnTo>
                  <a:pt x="199" y="33"/>
                </a:lnTo>
                <a:lnTo>
                  <a:pt x="205" y="20"/>
                </a:lnTo>
                <a:lnTo>
                  <a:pt x="212" y="8"/>
                </a:lnTo>
                <a:lnTo>
                  <a:pt x="212" y="8"/>
                </a:lnTo>
                <a:lnTo>
                  <a:pt x="213" y="7"/>
                </a:lnTo>
                <a:lnTo>
                  <a:pt x="212" y="5"/>
                </a:lnTo>
                <a:lnTo>
                  <a:pt x="212" y="3"/>
                </a:lnTo>
                <a:lnTo>
                  <a:pt x="210" y="2"/>
                </a:lnTo>
                <a:lnTo>
                  <a:pt x="210" y="2"/>
                </a:lnTo>
                <a:lnTo>
                  <a:pt x="209" y="1"/>
                </a:lnTo>
                <a:lnTo>
                  <a:pt x="206" y="0"/>
                </a:lnTo>
                <a:lnTo>
                  <a:pt x="206" y="0"/>
                </a:lnTo>
                <a:lnTo>
                  <a:pt x="178" y="0"/>
                </a:lnTo>
                <a:lnTo>
                  <a:pt x="151" y="0"/>
                </a:lnTo>
                <a:lnTo>
                  <a:pt x="124" y="1"/>
                </a:lnTo>
                <a:lnTo>
                  <a:pt x="111" y="2"/>
                </a:lnTo>
                <a:lnTo>
                  <a:pt x="97" y="4"/>
                </a:lnTo>
                <a:lnTo>
                  <a:pt x="97" y="4"/>
                </a:lnTo>
                <a:lnTo>
                  <a:pt x="95" y="5"/>
                </a:lnTo>
                <a:lnTo>
                  <a:pt x="94" y="6"/>
                </a:lnTo>
                <a:lnTo>
                  <a:pt x="94" y="8"/>
                </a:lnTo>
                <a:lnTo>
                  <a:pt x="94" y="10"/>
                </a:lnTo>
                <a:lnTo>
                  <a:pt x="94" y="10"/>
                </a:lnTo>
                <a:lnTo>
                  <a:pt x="93" y="12"/>
                </a:lnTo>
                <a:lnTo>
                  <a:pt x="94" y="14"/>
                </a:lnTo>
                <a:lnTo>
                  <a:pt x="94" y="14"/>
                </a:lnTo>
                <a:lnTo>
                  <a:pt x="103" y="28"/>
                </a:lnTo>
                <a:lnTo>
                  <a:pt x="110" y="42"/>
                </a:lnTo>
                <a:lnTo>
                  <a:pt x="114" y="57"/>
                </a:lnTo>
                <a:lnTo>
                  <a:pt x="116" y="65"/>
                </a:lnTo>
                <a:lnTo>
                  <a:pt x="117" y="72"/>
                </a:lnTo>
                <a:lnTo>
                  <a:pt x="117" y="72"/>
                </a:lnTo>
                <a:lnTo>
                  <a:pt x="117" y="83"/>
                </a:lnTo>
                <a:lnTo>
                  <a:pt x="115" y="92"/>
                </a:lnTo>
                <a:lnTo>
                  <a:pt x="113" y="100"/>
                </a:lnTo>
                <a:lnTo>
                  <a:pt x="109" y="108"/>
                </a:lnTo>
                <a:lnTo>
                  <a:pt x="105" y="116"/>
                </a:lnTo>
                <a:lnTo>
                  <a:pt x="100" y="124"/>
                </a:lnTo>
                <a:lnTo>
                  <a:pt x="89" y="139"/>
                </a:lnTo>
                <a:lnTo>
                  <a:pt x="89" y="139"/>
                </a:lnTo>
                <a:lnTo>
                  <a:pt x="55" y="185"/>
                </a:lnTo>
                <a:lnTo>
                  <a:pt x="39" y="208"/>
                </a:lnTo>
                <a:lnTo>
                  <a:pt x="23" y="231"/>
                </a:lnTo>
                <a:lnTo>
                  <a:pt x="23" y="231"/>
                </a:lnTo>
                <a:lnTo>
                  <a:pt x="11" y="249"/>
                </a:lnTo>
                <a:lnTo>
                  <a:pt x="6" y="259"/>
                </a:lnTo>
                <a:lnTo>
                  <a:pt x="3" y="269"/>
                </a:lnTo>
                <a:lnTo>
                  <a:pt x="1" y="279"/>
                </a:lnTo>
                <a:lnTo>
                  <a:pt x="0" y="289"/>
                </a:lnTo>
                <a:lnTo>
                  <a:pt x="1" y="294"/>
                </a:lnTo>
                <a:lnTo>
                  <a:pt x="2" y="298"/>
                </a:lnTo>
                <a:lnTo>
                  <a:pt x="4" y="303"/>
                </a:lnTo>
                <a:lnTo>
                  <a:pt x="6" y="308"/>
                </a:lnTo>
                <a:lnTo>
                  <a:pt x="6" y="308"/>
                </a:lnTo>
                <a:lnTo>
                  <a:pt x="12" y="315"/>
                </a:lnTo>
                <a:lnTo>
                  <a:pt x="20" y="320"/>
                </a:lnTo>
                <a:lnTo>
                  <a:pt x="28" y="325"/>
                </a:lnTo>
                <a:lnTo>
                  <a:pt x="37" y="328"/>
                </a:lnTo>
                <a:lnTo>
                  <a:pt x="46" y="329"/>
                </a:lnTo>
                <a:lnTo>
                  <a:pt x="55" y="330"/>
                </a:lnTo>
                <a:lnTo>
                  <a:pt x="73" y="331"/>
                </a:lnTo>
                <a:lnTo>
                  <a:pt x="73" y="331"/>
                </a:lnTo>
                <a:close/>
                <a:moveTo>
                  <a:pt x="59" y="195"/>
                </a:moveTo>
                <a:lnTo>
                  <a:pt x="59" y="195"/>
                </a:lnTo>
                <a:lnTo>
                  <a:pt x="63" y="192"/>
                </a:lnTo>
                <a:lnTo>
                  <a:pt x="63" y="192"/>
                </a:lnTo>
                <a:lnTo>
                  <a:pt x="79" y="185"/>
                </a:lnTo>
                <a:lnTo>
                  <a:pt x="79" y="185"/>
                </a:lnTo>
                <a:lnTo>
                  <a:pt x="50" y="208"/>
                </a:lnTo>
                <a:lnTo>
                  <a:pt x="50" y="208"/>
                </a:lnTo>
                <a:lnTo>
                  <a:pt x="59" y="195"/>
                </a:lnTo>
                <a:lnTo>
                  <a:pt x="59" y="195"/>
                </a:lnTo>
                <a:close/>
                <a:moveTo>
                  <a:pt x="86" y="182"/>
                </a:moveTo>
                <a:lnTo>
                  <a:pt x="86" y="182"/>
                </a:lnTo>
                <a:lnTo>
                  <a:pt x="91" y="181"/>
                </a:lnTo>
                <a:lnTo>
                  <a:pt x="96" y="180"/>
                </a:lnTo>
                <a:lnTo>
                  <a:pt x="96" y="180"/>
                </a:lnTo>
                <a:lnTo>
                  <a:pt x="89" y="184"/>
                </a:lnTo>
                <a:lnTo>
                  <a:pt x="81" y="188"/>
                </a:lnTo>
                <a:lnTo>
                  <a:pt x="67" y="198"/>
                </a:lnTo>
                <a:lnTo>
                  <a:pt x="67" y="198"/>
                </a:lnTo>
                <a:lnTo>
                  <a:pt x="76" y="190"/>
                </a:lnTo>
                <a:lnTo>
                  <a:pt x="86" y="182"/>
                </a:lnTo>
                <a:lnTo>
                  <a:pt x="86" y="182"/>
                </a:lnTo>
                <a:close/>
                <a:moveTo>
                  <a:pt x="106" y="181"/>
                </a:moveTo>
                <a:lnTo>
                  <a:pt x="106" y="181"/>
                </a:lnTo>
                <a:lnTo>
                  <a:pt x="112" y="182"/>
                </a:lnTo>
                <a:lnTo>
                  <a:pt x="112" y="182"/>
                </a:lnTo>
                <a:lnTo>
                  <a:pt x="103" y="187"/>
                </a:lnTo>
                <a:lnTo>
                  <a:pt x="94" y="193"/>
                </a:lnTo>
                <a:lnTo>
                  <a:pt x="78" y="205"/>
                </a:lnTo>
                <a:lnTo>
                  <a:pt x="78" y="205"/>
                </a:lnTo>
                <a:lnTo>
                  <a:pt x="51" y="227"/>
                </a:lnTo>
                <a:lnTo>
                  <a:pt x="24" y="250"/>
                </a:lnTo>
                <a:lnTo>
                  <a:pt x="24" y="250"/>
                </a:lnTo>
                <a:lnTo>
                  <a:pt x="26" y="248"/>
                </a:lnTo>
                <a:lnTo>
                  <a:pt x="26" y="248"/>
                </a:lnTo>
                <a:lnTo>
                  <a:pt x="32" y="241"/>
                </a:lnTo>
                <a:lnTo>
                  <a:pt x="39" y="233"/>
                </a:lnTo>
                <a:lnTo>
                  <a:pt x="54" y="222"/>
                </a:lnTo>
                <a:lnTo>
                  <a:pt x="54" y="222"/>
                </a:lnTo>
                <a:lnTo>
                  <a:pt x="67" y="213"/>
                </a:lnTo>
                <a:lnTo>
                  <a:pt x="80" y="203"/>
                </a:lnTo>
                <a:lnTo>
                  <a:pt x="93" y="192"/>
                </a:lnTo>
                <a:lnTo>
                  <a:pt x="106" y="181"/>
                </a:lnTo>
                <a:lnTo>
                  <a:pt x="106" y="181"/>
                </a:lnTo>
                <a:close/>
                <a:moveTo>
                  <a:pt x="288" y="194"/>
                </a:moveTo>
                <a:lnTo>
                  <a:pt x="288" y="194"/>
                </a:lnTo>
                <a:lnTo>
                  <a:pt x="255" y="222"/>
                </a:lnTo>
                <a:lnTo>
                  <a:pt x="223" y="252"/>
                </a:lnTo>
                <a:lnTo>
                  <a:pt x="223" y="252"/>
                </a:lnTo>
                <a:lnTo>
                  <a:pt x="188" y="283"/>
                </a:lnTo>
                <a:lnTo>
                  <a:pt x="188" y="283"/>
                </a:lnTo>
                <a:lnTo>
                  <a:pt x="214" y="258"/>
                </a:lnTo>
                <a:lnTo>
                  <a:pt x="214" y="258"/>
                </a:lnTo>
                <a:lnTo>
                  <a:pt x="226" y="245"/>
                </a:lnTo>
                <a:lnTo>
                  <a:pt x="238" y="231"/>
                </a:lnTo>
                <a:lnTo>
                  <a:pt x="249" y="217"/>
                </a:lnTo>
                <a:lnTo>
                  <a:pt x="259" y="202"/>
                </a:lnTo>
                <a:lnTo>
                  <a:pt x="259" y="202"/>
                </a:lnTo>
                <a:lnTo>
                  <a:pt x="263" y="203"/>
                </a:lnTo>
                <a:lnTo>
                  <a:pt x="263" y="203"/>
                </a:lnTo>
                <a:lnTo>
                  <a:pt x="268" y="203"/>
                </a:lnTo>
                <a:lnTo>
                  <a:pt x="273" y="202"/>
                </a:lnTo>
                <a:lnTo>
                  <a:pt x="273" y="202"/>
                </a:lnTo>
                <a:lnTo>
                  <a:pt x="280" y="197"/>
                </a:lnTo>
                <a:lnTo>
                  <a:pt x="284" y="194"/>
                </a:lnTo>
                <a:lnTo>
                  <a:pt x="286" y="194"/>
                </a:lnTo>
                <a:lnTo>
                  <a:pt x="288" y="194"/>
                </a:lnTo>
                <a:lnTo>
                  <a:pt x="288" y="194"/>
                </a:lnTo>
                <a:close/>
                <a:moveTo>
                  <a:pt x="241" y="194"/>
                </a:moveTo>
                <a:lnTo>
                  <a:pt x="241" y="194"/>
                </a:lnTo>
                <a:lnTo>
                  <a:pt x="248" y="197"/>
                </a:lnTo>
                <a:lnTo>
                  <a:pt x="255" y="201"/>
                </a:lnTo>
                <a:lnTo>
                  <a:pt x="255" y="201"/>
                </a:lnTo>
                <a:lnTo>
                  <a:pt x="242" y="215"/>
                </a:lnTo>
                <a:lnTo>
                  <a:pt x="235" y="221"/>
                </a:lnTo>
                <a:lnTo>
                  <a:pt x="227" y="228"/>
                </a:lnTo>
                <a:lnTo>
                  <a:pt x="227" y="228"/>
                </a:lnTo>
                <a:lnTo>
                  <a:pt x="209" y="244"/>
                </a:lnTo>
                <a:lnTo>
                  <a:pt x="192" y="260"/>
                </a:lnTo>
                <a:lnTo>
                  <a:pt x="192" y="260"/>
                </a:lnTo>
                <a:lnTo>
                  <a:pt x="176" y="275"/>
                </a:lnTo>
                <a:lnTo>
                  <a:pt x="160" y="289"/>
                </a:lnTo>
                <a:lnTo>
                  <a:pt x="160" y="289"/>
                </a:lnTo>
                <a:lnTo>
                  <a:pt x="162" y="287"/>
                </a:lnTo>
                <a:lnTo>
                  <a:pt x="162" y="287"/>
                </a:lnTo>
                <a:lnTo>
                  <a:pt x="177" y="271"/>
                </a:lnTo>
                <a:lnTo>
                  <a:pt x="192" y="256"/>
                </a:lnTo>
                <a:lnTo>
                  <a:pt x="192" y="256"/>
                </a:lnTo>
                <a:lnTo>
                  <a:pt x="199" y="248"/>
                </a:lnTo>
                <a:lnTo>
                  <a:pt x="205" y="239"/>
                </a:lnTo>
                <a:lnTo>
                  <a:pt x="211" y="231"/>
                </a:lnTo>
                <a:lnTo>
                  <a:pt x="218" y="223"/>
                </a:lnTo>
                <a:lnTo>
                  <a:pt x="218" y="223"/>
                </a:lnTo>
                <a:lnTo>
                  <a:pt x="230" y="209"/>
                </a:lnTo>
                <a:lnTo>
                  <a:pt x="236" y="202"/>
                </a:lnTo>
                <a:lnTo>
                  <a:pt x="240" y="194"/>
                </a:lnTo>
                <a:lnTo>
                  <a:pt x="240" y="194"/>
                </a:lnTo>
                <a:lnTo>
                  <a:pt x="241" y="194"/>
                </a:lnTo>
                <a:lnTo>
                  <a:pt x="241" y="194"/>
                </a:lnTo>
                <a:close/>
                <a:moveTo>
                  <a:pt x="221" y="194"/>
                </a:moveTo>
                <a:lnTo>
                  <a:pt x="221" y="194"/>
                </a:lnTo>
                <a:lnTo>
                  <a:pt x="227" y="192"/>
                </a:lnTo>
                <a:lnTo>
                  <a:pt x="235" y="193"/>
                </a:lnTo>
                <a:lnTo>
                  <a:pt x="235" y="193"/>
                </a:lnTo>
                <a:lnTo>
                  <a:pt x="238" y="193"/>
                </a:lnTo>
                <a:lnTo>
                  <a:pt x="238" y="193"/>
                </a:lnTo>
                <a:lnTo>
                  <a:pt x="223" y="206"/>
                </a:lnTo>
                <a:lnTo>
                  <a:pt x="208" y="219"/>
                </a:lnTo>
                <a:lnTo>
                  <a:pt x="179" y="249"/>
                </a:lnTo>
                <a:lnTo>
                  <a:pt x="179" y="249"/>
                </a:lnTo>
                <a:lnTo>
                  <a:pt x="163" y="263"/>
                </a:lnTo>
                <a:lnTo>
                  <a:pt x="147" y="278"/>
                </a:lnTo>
                <a:lnTo>
                  <a:pt x="131" y="292"/>
                </a:lnTo>
                <a:lnTo>
                  <a:pt x="116" y="308"/>
                </a:lnTo>
                <a:lnTo>
                  <a:pt x="116" y="308"/>
                </a:lnTo>
                <a:lnTo>
                  <a:pt x="107" y="315"/>
                </a:lnTo>
                <a:lnTo>
                  <a:pt x="107" y="315"/>
                </a:lnTo>
                <a:lnTo>
                  <a:pt x="106" y="316"/>
                </a:lnTo>
                <a:lnTo>
                  <a:pt x="106" y="316"/>
                </a:lnTo>
                <a:lnTo>
                  <a:pt x="124" y="299"/>
                </a:lnTo>
                <a:lnTo>
                  <a:pt x="124" y="299"/>
                </a:lnTo>
                <a:lnTo>
                  <a:pt x="159" y="266"/>
                </a:lnTo>
                <a:lnTo>
                  <a:pt x="159" y="266"/>
                </a:lnTo>
                <a:lnTo>
                  <a:pt x="175" y="249"/>
                </a:lnTo>
                <a:lnTo>
                  <a:pt x="191" y="230"/>
                </a:lnTo>
                <a:lnTo>
                  <a:pt x="221" y="194"/>
                </a:lnTo>
                <a:lnTo>
                  <a:pt x="221" y="194"/>
                </a:lnTo>
                <a:close/>
                <a:moveTo>
                  <a:pt x="213" y="198"/>
                </a:moveTo>
                <a:lnTo>
                  <a:pt x="213" y="198"/>
                </a:lnTo>
                <a:lnTo>
                  <a:pt x="205" y="206"/>
                </a:lnTo>
                <a:lnTo>
                  <a:pt x="198" y="213"/>
                </a:lnTo>
                <a:lnTo>
                  <a:pt x="198" y="213"/>
                </a:lnTo>
                <a:lnTo>
                  <a:pt x="183" y="226"/>
                </a:lnTo>
                <a:lnTo>
                  <a:pt x="167" y="238"/>
                </a:lnTo>
                <a:lnTo>
                  <a:pt x="167" y="238"/>
                </a:lnTo>
                <a:lnTo>
                  <a:pt x="162" y="244"/>
                </a:lnTo>
                <a:lnTo>
                  <a:pt x="162" y="244"/>
                </a:lnTo>
                <a:lnTo>
                  <a:pt x="185" y="220"/>
                </a:lnTo>
                <a:lnTo>
                  <a:pt x="185" y="220"/>
                </a:lnTo>
                <a:lnTo>
                  <a:pt x="192" y="215"/>
                </a:lnTo>
                <a:lnTo>
                  <a:pt x="199" y="210"/>
                </a:lnTo>
                <a:lnTo>
                  <a:pt x="206" y="204"/>
                </a:lnTo>
                <a:lnTo>
                  <a:pt x="213" y="198"/>
                </a:lnTo>
                <a:lnTo>
                  <a:pt x="213" y="198"/>
                </a:lnTo>
                <a:close/>
                <a:moveTo>
                  <a:pt x="154" y="221"/>
                </a:moveTo>
                <a:lnTo>
                  <a:pt x="154" y="221"/>
                </a:lnTo>
                <a:lnTo>
                  <a:pt x="140" y="230"/>
                </a:lnTo>
                <a:lnTo>
                  <a:pt x="127" y="241"/>
                </a:lnTo>
                <a:lnTo>
                  <a:pt x="102" y="263"/>
                </a:lnTo>
                <a:lnTo>
                  <a:pt x="102" y="263"/>
                </a:lnTo>
                <a:lnTo>
                  <a:pt x="88" y="273"/>
                </a:lnTo>
                <a:lnTo>
                  <a:pt x="74" y="283"/>
                </a:lnTo>
                <a:lnTo>
                  <a:pt x="74" y="283"/>
                </a:lnTo>
                <a:lnTo>
                  <a:pt x="66" y="290"/>
                </a:lnTo>
                <a:lnTo>
                  <a:pt x="58" y="298"/>
                </a:lnTo>
                <a:lnTo>
                  <a:pt x="50" y="305"/>
                </a:lnTo>
                <a:lnTo>
                  <a:pt x="42" y="312"/>
                </a:lnTo>
                <a:lnTo>
                  <a:pt x="42" y="312"/>
                </a:lnTo>
                <a:lnTo>
                  <a:pt x="38" y="314"/>
                </a:lnTo>
                <a:lnTo>
                  <a:pt x="38" y="314"/>
                </a:lnTo>
                <a:lnTo>
                  <a:pt x="38" y="314"/>
                </a:lnTo>
                <a:lnTo>
                  <a:pt x="42" y="310"/>
                </a:lnTo>
                <a:lnTo>
                  <a:pt x="42" y="310"/>
                </a:lnTo>
                <a:lnTo>
                  <a:pt x="57" y="296"/>
                </a:lnTo>
                <a:lnTo>
                  <a:pt x="57" y="296"/>
                </a:lnTo>
                <a:lnTo>
                  <a:pt x="73" y="282"/>
                </a:lnTo>
                <a:lnTo>
                  <a:pt x="90" y="270"/>
                </a:lnTo>
                <a:lnTo>
                  <a:pt x="90" y="270"/>
                </a:lnTo>
                <a:lnTo>
                  <a:pt x="106" y="257"/>
                </a:lnTo>
                <a:lnTo>
                  <a:pt x="120" y="244"/>
                </a:lnTo>
                <a:lnTo>
                  <a:pt x="148" y="216"/>
                </a:lnTo>
                <a:lnTo>
                  <a:pt x="148" y="216"/>
                </a:lnTo>
                <a:lnTo>
                  <a:pt x="148" y="216"/>
                </a:lnTo>
                <a:lnTo>
                  <a:pt x="148" y="216"/>
                </a:lnTo>
                <a:lnTo>
                  <a:pt x="154" y="219"/>
                </a:lnTo>
                <a:lnTo>
                  <a:pt x="160" y="222"/>
                </a:lnTo>
                <a:lnTo>
                  <a:pt x="166" y="223"/>
                </a:lnTo>
                <a:lnTo>
                  <a:pt x="174" y="223"/>
                </a:lnTo>
                <a:lnTo>
                  <a:pt x="174" y="223"/>
                </a:lnTo>
                <a:lnTo>
                  <a:pt x="153" y="238"/>
                </a:lnTo>
                <a:lnTo>
                  <a:pt x="133" y="256"/>
                </a:lnTo>
                <a:lnTo>
                  <a:pt x="133" y="256"/>
                </a:lnTo>
                <a:lnTo>
                  <a:pt x="104" y="281"/>
                </a:lnTo>
                <a:lnTo>
                  <a:pt x="74" y="307"/>
                </a:lnTo>
                <a:lnTo>
                  <a:pt x="74" y="307"/>
                </a:lnTo>
                <a:lnTo>
                  <a:pt x="68" y="312"/>
                </a:lnTo>
                <a:lnTo>
                  <a:pt x="64" y="315"/>
                </a:lnTo>
                <a:lnTo>
                  <a:pt x="64" y="315"/>
                </a:lnTo>
                <a:lnTo>
                  <a:pt x="71" y="307"/>
                </a:lnTo>
                <a:lnTo>
                  <a:pt x="78" y="300"/>
                </a:lnTo>
                <a:lnTo>
                  <a:pt x="78" y="300"/>
                </a:lnTo>
                <a:lnTo>
                  <a:pt x="93" y="286"/>
                </a:lnTo>
                <a:lnTo>
                  <a:pt x="109" y="273"/>
                </a:lnTo>
                <a:lnTo>
                  <a:pt x="109" y="273"/>
                </a:lnTo>
                <a:lnTo>
                  <a:pt x="121" y="260"/>
                </a:lnTo>
                <a:lnTo>
                  <a:pt x="134" y="248"/>
                </a:lnTo>
                <a:lnTo>
                  <a:pt x="134" y="248"/>
                </a:lnTo>
                <a:lnTo>
                  <a:pt x="146" y="235"/>
                </a:lnTo>
                <a:lnTo>
                  <a:pt x="151" y="229"/>
                </a:lnTo>
                <a:lnTo>
                  <a:pt x="155" y="222"/>
                </a:lnTo>
                <a:lnTo>
                  <a:pt x="155" y="222"/>
                </a:lnTo>
                <a:lnTo>
                  <a:pt x="155" y="221"/>
                </a:lnTo>
                <a:lnTo>
                  <a:pt x="154" y="221"/>
                </a:lnTo>
                <a:lnTo>
                  <a:pt x="154" y="221"/>
                </a:lnTo>
                <a:close/>
                <a:moveTo>
                  <a:pt x="134" y="203"/>
                </a:moveTo>
                <a:lnTo>
                  <a:pt x="134" y="203"/>
                </a:lnTo>
                <a:lnTo>
                  <a:pt x="140" y="209"/>
                </a:lnTo>
                <a:lnTo>
                  <a:pt x="146" y="215"/>
                </a:lnTo>
                <a:lnTo>
                  <a:pt x="146" y="215"/>
                </a:lnTo>
                <a:lnTo>
                  <a:pt x="130" y="224"/>
                </a:lnTo>
                <a:lnTo>
                  <a:pt x="115" y="234"/>
                </a:lnTo>
                <a:lnTo>
                  <a:pt x="100" y="246"/>
                </a:lnTo>
                <a:lnTo>
                  <a:pt x="85" y="258"/>
                </a:lnTo>
                <a:lnTo>
                  <a:pt x="56" y="282"/>
                </a:lnTo>
                <a:lnTo>
                  <a:pt x="42" y="294"/>
                </a:lnTo>
                <a:lnTo>
                  <a:pt x="27" y="305"/>
                </a:lnTo>
                <a:lnTo>
                  <a:pt x="27" y="305"/>
                </a:lnTo>
                <a:lnTo>
                  <a:pt x="23" y="307"/>
                </a:lnTo>
                <a:lnTo>
                  <a:pt x="26" y="304"/>
                </a:lnTo>
                <a:lnTo>
                  <a:pt x="33" y="297"/>
                </a:lnTo>
                <a:lnTo>
                  <a:pt x="33" y="297"/>
                </a:lnTo>
                <a:lnTo>
                  <a:pt x="40" y="291"/>
                </a:lnTo>
                <a:lnTo>
                  <a:pt x="47" y="285"/>
                </a:lnTo>
                <a:lnTo>
                  <a:pt x="47" y="285"/>
                </a:lnTo>
                <a:lnTo>
                  <a:pt x="76" y="260"/>
                </a:lnTo>
                <a:lnTo>
                  <a:pt x="76" y="260"/>
                </a:lnTo>
                <a:lnTo>
                  <a:pt x="90" y="246"/>
                </a:lnTo>
                <a:lnTo>
                  <a:pt x="106" y="231"/>
                </a:lnTo>
                <a:lnTo>
                  <a:pt x="134" y="203"/>
                </a:lnTo>
                <a:lnTo>
                  <a:pt x="134" y="203"/>
                </a:lnTo>
                <a:close/>
                <a:moveTo>
                  <a:pt x="129" y="204"/>
                </a:moveTo>
                <a:lnTo>
                  <a:pt x="129" y="204"/>
                </a:lnTo>
                <a:lnTo>
                  <a:pt x="128" y="204"/>
                </a:lnTo>
                <a:lnTo>
                  <a:pt x="127" y="206"/>
                </a:lnTo>
                <a:lnTo>
                  <a:pt x="127" y="206"/>
                </a:lnTo>
                <a:lnTo>
                  <a:pt x="93" y="233"/>
                </a:lnTo>
                <a:lnTo>
                  <a:pt x="61" y="259"/>
                </a:lnTo>
                <a:lnTo>
                  <a:pt x="61" y="259"/>
                </a:lnTo>
                <a:lnTo>
                  <a:pt x="30" y="283"/>
                </a:lnTo>
                <a:lnTo>
                  <a:pt x="30" y="283"/>
                </a:lnTo>
                <a:lnTo>
                  <a:pt x="12" y="297"/>
                </a:lnTo>
                <a:lnTo>
                  <a:pt x="12" y="297"/>
                </a:lnTo>
                <a:lnTo>
                  <a:pt x="19" y="291"/>
                </a:lnTo>
                <a:lnTo>
                  <a:pt x="24" y="285"/>
                </a:lnTo>
                <a:lnTo>
                  <a:pt x="24" y="285"/>
                </a:lnTo>
                <a:lnTo>
                  <a:pt x="36" y="273"/>
                </a:lnTo>
                <a:lnTo>
                  <a:pt x="49" y="262"/>
                </a:lnTo>
                <a:lnTo>
                  <a:pt x="76" y="241"/>
                </a:lnTo>
                <a:lnTo>
                  <a:pt x="89" y="229"/>
                </a:lnTo>
                <a:lnTo>
                  <a:pt x="102" y="218"/>
                </a:lnTo>
                <a:lnTo>
                  <a:pt x="114" y="206"/>
                </a:lnTo>
                <a:lnTo>
                  <a:pt x="125" y="192"/>
                </a:lnTo>
                <a:lnTo>
                  <a:pt x="125" y="192"/>
                </a:lnTo>
                <a:lnTo>
                  <a:pt x="132" y="200"/>
                </a:lnTo>
                <a:lnTo>
                  <a:pt x="132" y="200"/>
                </a:lnTo>
                <a:lnTo>
                  <a:pt x="133" y="201"/>
                </a:lnTo>
                <a:lnTo>
                  <a:pt x="133" y="201"/>
                </a:lnTo>
                <a:lnTo>
                  <a:pt x="129" y="204"/>
                </a:lnTo>
                <a:lnTo>
                  <a:pt x="129" y="204"/>
                </a:lnTo>
                <a:close/>
                <a:moveTo>
                  <a:pt x="123" y="190"/>
                </a:moveTo>
                <a:lnTo>
                  <a:pt x="123" y="190"/>
                </a:lnTo>
                <a:lnTo>
                  <a:pt x="93" y="211"/>
                </a:lnTo>
                <a:lnTo>
                  <a:pt x="64" y="233"/>
                </a:lnTo>
                <a:lnTo>
                  <a:pt x="64" y="233"/>
                </a:lnTo>
                <a:lnTo>
                  <a:pt x="50" y="246"/>
                </a:lnTo>
                <a:lnTo>
                  <a:pt x="37" y="259"/>
                </a:lnTo>
                <a:lnTo>
                  <a:pt x="37" y="259"/>
                </a:lnTo>
                <a:lnTo>
                  <a:pt x="30" y="264"/>
                </a:lnTo>
                <a:lnTo>
                  <a:pt x="23" y="269"/>
                </a:lnTo>
                <a:lnTo>
                  <a:pt x="14" y="274"/>
                </a:lnTo>
                <a:lnTo>
                  <a:pt x="9" y="279"/>
                </a:lnTo>
                <a:lnTo>
                  <a:pt x="9" y="279"/>
                </a:lnTo>
                <a:lnTo>
                  <a:pt x="9" y="279"/>
                </a:lnTo>
                <a:lnTo>
                  <a:pt x="9" y="279"/>
                </a:lnTo>
                <a:lnTo>
                  <a:pt x="23" y="267"/>
                </a:lnTo>
                <a:lnTo>
                  <a:pt x="36" y="255"/>
                </a:lnTo>
                <a:lnTo>
                  <a:pt x="63" y="232"/>
                </a:lnTo>
                <a:lnTo>
                  <a:pt x="91" y="210"/>
                </a:lnTo>
                <a:lnTo>
                  <a:pt x="105" y="198"/>
                </a:lnTo>
                <a:lnTo>
                  <a:pt x="117" y="185"/>
                </a:lnTo>
                <a:lnTo>
                  <a:pt x="117" y="185"/>
                </a:lnTo>
                <a:lnTo>
                  <a:pt x="123" y="190"/>
                </a:lnTo>
                <a:lnTo>
                  <a:pt x="123" y="190"/>
                </a:lnTo>
                <a:close/>
                <a:moveTo>
                  <a:pt x="15" y="260"/>
                </a:moveTo>
                <a:lnTo>
                  <a:pt x="15" y="260"/>
                </a:lnTo>
                <a:lnTo>
                  <a:pt x="42" y="237"/>
                </a:lnTo>
                <a:lnTo>
                  <a:pt x="69" y="216"/>
                </a:lnTo>
                <a:lnTo>
                  <a:pt x="69" y="216"/>
                </a:lnTo>
                <a:lnTo>
                  <a:pt x="83" y="204"/>
                </a:lnTo>
                <a:lnTo>
                  <a:pt x="97" y="193"/>
                </a:lnTo>
                <a:lnTo>
                  <a:pt x="97" y="193"/>
                </a:lnTo>
                <a:lnTo>
                  <a:pt x="110" y="186"/>
                </a:lnTo>
                <a:lnTo>
                  <a:pt x="110" y="186"/>
                </a:lnTo>
                <a:lnTo>
                  <a:pt x="114" y="184"/>
                </a:lnTo>
                <a:lnTo>
                  <a:pt x="114" y="184"/>
                </a:lnTo>
                <a:lnTo>
                  <a:pt x="115" y="184"/>
                </a:lnTo>
                <a:lnTo>
                  <a:pt x="115" y="184"/>
                </a:lnTo>
                <a:lnTo>
                  <a:pt x="111" y="189"/>
                </a:lnTo>
                <a:lnTo>
                  <a:pt x="111" y="189"/>
                </a:lnTo>
                <a:lnTo>
                  <a:pt x="98" y="201"/>
                </a:lnTo>
                <a:lnTo>
                  <a:pt x="86" y="212"/>
                </a:lnTo>
                <a:lnTo>
                  <a:pt x="61" y="232"/>
                </a:lnTo>
                <a:lnTo>
                  <a:pt x="35" y="254"/>
                </a:lnTo>
                <a:lnTo>
                  <a:pt x="23" y="264"/>
                </a:lnTo>
                <a:lnTo>
                  <a:pt x="10" y="275"/>
                </a:lnTo>
                <a:lnTo>
                  <a:pt x="10" y="275"/>
                </a:lnTo>
                <a:lnTo>
                  <a:pt x="12" y="268"/>
                </a:lnTo>
                <a:lnTo>
                  <a:pt x="15" y="260"/>
                </a:lnTo>
                <a:lnTo>
                  <a:pt x="15" y="260"/>
                </a:lnTo>
                <a:close/>
                <a:moveTo>
                  <a:pt x="59" y="242"/>
                </a:moveTo>
                <a:lnTo>
                  <a:pt x="59" y="242"/>
                </a:lnTo>
                <a:lnTo>
                  <a:pt x="76" y="227"/>
                </a:lnTo>
                <a:lnTo>
                  <a:pt x="94" y="213"/>
                </a:lnTo>
                <a:lnTo>
                  <a:pt x="94" y="213"/>
                </a:lnTo>
                <a:lnTo>
                  <a:pt x="113" y="200"/>
                </a:lnTo>
                <a:lnTo>
                  <a:pt x="113" y="200"/>
                </a:lnTo>
                <a:lnTo>
                  <a:pt x="122" y="194"/>
                </a:lnTo>
                <a:lnTo>
                  <a:pt x="122" y="194"/>
                </a:lnTo>
                <a:lnTo>
                  <a:pt x="122" y="193"/>
                </a:lnTo>
                <a:lnTo>
                  <a:pt x="122" y="194"/>
                </a:lnTo>
                <a:lnTo>
                  <a:pt x="118" y="198"/>
                </a:lnTo>
                <a:lnTo>
                  <a:pt x="114" y="203"/>
                </a:lnTo>
                <a:lnTo>
                  <a:pt x="114" y="203"/>
                </a:lnTo>
                <a:lnTo>
                  <a:pt x="103" y="215"/>
                </a:lnTo>
                <a:lnTo>
                  <a:pt x="89" y="227"/>
                </a:lnTo>
                <a:lnTo>
                  <a:pt x="75" y="238"/>
                </a:lnTo>
                <a:lnTo>
                  <a:pt x="62" y="250"/>
                </a:lnTo>
                <a:lnTo>
                  <a:pt x="48" y="261"/>
                </a:lnTo>
                <a:lnTo>
                  <a:pt x="35" y="272"/>
                </a:lnTo>
                <a:lnTo>
                  <a:pt x="22" y="284"/>
                </a:lnTo>
                <a:lnTo>
                  <a:pt x="10" y="297"/>
                </a:lnTo>
                <a:lnTo>
                  <a:pt x="10" y="297"/>
                </a:lnTo>
                <a:lnTo>
                  <a:pt x="8" y="289"/>
                </a:lnTo>
                <a:lnTo>
                  <a:pt x="9" y="281"/>
                </a:lnTo>
                <a:lnTo>
                  <a:pt x="9" y="281"/>
                </a:lnTo>
                <a:lnTo>
                  <a:pt x="23" y="273"/>
                </a:lnTo>
                <a:lnTo>
                  <a:pt x="35" y="263"/>
                </a:lnTo>
                <a:lnTo>
                  <a:pt x="59" y="242"/>
                </a:lnTo>
                <a:lnTo>
                  <a:pt x="59" y="242"/>
                </a:lnTo>
                <a:close/>
                <a:moveTo>
                  <a:pt x="11" y="300"/>
                </a:moveTo>
                <a:lnTo>
                  <a:pt x="11" y="300"/>
                </a:lnTo>
                <a:lnTo>
                  <a:pt x="43" y="275"/>
                </a:lnTo>
                <a:lnTo>
                  <a:pt x="75" y="251"/>
                </a:lnTo>
                <a:lnTo>
                  <a:pt x="75" y="251"/>
                </a:lnTo>
                <a:lnTo>
                  <a:pt x="106" y="226"/>
                </a:lnTo>
                <a:lnTo>
                  <a:pt x="106" y="226"/>
                </a:lnTo>
                <a:lnTo>
                  <a:pt x="111" y="222"/>
                </a:lnTo>
                <a:lnTo>
                  <a:pt x="111" y="222"/>
                </a:lnTo>
                <a:lnTo>
                  <a:pt x="90" y="243"/>
                </a:lnTo>
                <a:lnTo>
                  <a:pt x="70" y="262"/>
                </a:lnTo>
                <a:lnTo>
                  <a:pt x="70" y="262"/>
                </a:lnTo>
                <a:lnTo>
                  <a:pt x="44" y="284"/>
                </a:lnTo>
                <a:lnTo>
                  <a:pt x="31" y="296"/>
                </a:lnTo>
                <a:lnTo>
                  <a:pt x="25" y="302"/>
                </a:lnTo>
                <a:lnTo>
                  <a:pt x="20" y="309"/>
                </a:lnTo>
                <a:lnTo>
                  <a:pt x="20" y="309"/>
                </a:lnTo>
                <a:lnTo>
                  <a:pt x="15" y="305"/>
                </a:lnTo>
                <a:lnTo>
                  <a:pt x="11" y="300"/>
                </a:lnTo>
                <a:lnTo>
                  <a:pt x="11" y="300"/>
                </a:lnTo>
                <a:close/>
                <a:moveTo>
                  <a:pt x="22" y="311"/>
                </a:moveTo>
                <a:lnTo>
                  <a:pt x="22" y="311"/>
                </a:lnTo>
                <a:lnTo>
                  <a:pt x="37" y="300"/>
                </a:lnTo>
                <a:lnTo>
                  <a:pt x="51" y="290"/>
                </a:lnTo>
                <a:lnTo>
                  <a:pt x="78" y="267"/>
                </a:lnTo>
                <a:lnTo>
                  <a:pt x="106" y="244"/>
                </a:lnTo>
                <a:lnTo>
                  <a:pt x="120" y="233"/>
                </a:lnTo>
                <a:lnTo>
                  <a:pt x="135" y="223"/>
                </a:lnTo>
                <a:lnTo>
                  <a:pt x="135" y="223"/>
                </a:lnTo>
                <a:lnTo>
                  <a:pt x="140" y="220"/>
                </a:lnTo>
                <a:lnTo>
                  <a:pt x="143" y="218"/>
                </a:lnTo>
                <a:lnTo>
                  <a:pt x="143" y="218"/>
                </a:lnTo>
                <a:lnTo>
                  <a:pt x="128" y="233"/>
                </a:lnTo>
                <a:lnTo>
                  <a:pt x="128" y="233"/>
                </a:lnTo>
                <a:lnTo>
                  <a:pt x="113" y="248"/>
                </a:lnTo>
                <a:lnTo>
                  <a:pt x="96" y="262"/>
                </a:lnTo>
                <a:lnTo>
                  <a:pt x="96" y="262"/>
                </a:lnTo>
                <a:lnTo>
                  <a:pt x="64" y="288"/>
                </a:lnTo>
                <a:lnTo>
                  <a:pt x="48" y="301"/>
                </a:lnTo>
                <a:lnTo>
                  <a:pt x="34" y="316"/>
                </a:lnTo>
                <a:lnTo>
                  <a:pt x="34" y="316"/>
                </a:lnTo>
                <a:lnTo>
                  <a:pt x="34" y="316"/>
                </a:lnTo>
                <a:lnTo>
                  <a:pt x="34" y="316"/>
                </a:lnTo>
                <a:lnTo>
                  <a:pt x="24" y="312"/>
                </a:lnTo>
                <a:lnTo>
                  <a:pt x="24" y="312"/>
                </a:lnTo>
                <a:lnTo>
                  <a:pt x="22" y="311"/>
                </a:lnTo>
                <a:lnTo>
                  <a:pt x="22" y="311"/>
                </a:lnTo>
                <a:close/>
                <a:moveTo>
                  <a:pt x="36" y="317"/>
                </a:moveTo>
                <a:lnTo>
                  <a:pt x="36" y="317"/>
                </a:lnTo>
                <a:lnTo>
                  <a:pt x="43" y="313"/>
                </a:lnTo>
                <a:lnTo>
                  <a:pt x="50" y="308"/>
                </a:lnTo>
                <a:lnTo>
                  <a:pt x="62" y="298"/>
                </a:lnTo>
                <a:lnTo>
                  <a:pt x="74" y="286"/>
                </a:lnTo>
                <a:lnTo>
                  <a:pt x="87" y="276"/>
                </a:lnTo>
                <a:lnTo>
                  <a:pt x="87" y="276"/>
                </a:lnTo>
                <a:lnTo>
                  <a:pt x="102" y="265"/>
                </a:lnTo>
                <a:lnTo>
                  <a:pt x="115" y="254"/>
                </a:lnTo>
                <a:lnTo>
                  <a:pt x="129" y="243"/>
                </a:lnTo>
                <a:lnTo>
                  <a:pt x="142" y="231"/>
                </a:lnTo>
                <a:lnTo>
                  <a:pt x="142" y="231"/>
                </a:lnTo>
                <a:lnTo>
                  <a:pt x="147" y="228"/>
                </a:lnTo>
                <a:lnTo>
                  <a:pt x="151" y="225"/>
                </a:lnTo>
                <a:lnTo>
                  <a:pt x="151" y="225"/>
                </a:lnTo>
                <a:lnTo>
                  <a:pt x="148" y="229"/>
                </a:lnTo>
                <a:lnTo>
                  <a:pt x="144" y="234"/>
                </a:lnTo>
                <a:lnTo>
                  <a:pt x="136" y="243"/>
                </a:lnTo>
                <a:lnTo>
                  <a:pt x="136" y="243"/>
                </a:lnTo>
                <a:lnTo>
                  <a:pt x="123" y="255"/>
                </a:lnTo>
                <a:lnTo>
                  <a:pt x="111" y="268"/>
                </a:lnTo>
                <a:lnTo>
                  <a:pt x="111" y="268"/>
                </a:lnTo>
                <a:lnTo>
                  <a:pt x="97" y="280"/>
                </a:lnTo>
                <a:lnTo>
                  <a:pt x="84" y="292"/>
                </a:lnTo>
                <a:lnTo>
                  <a:pt x="72" y="304"/>
                </a:lnTo>
                <a:lnTo>
                  <a:pt x="60" y="317"/>
                </a:lnTo>
                <a:lnTo>
                  <a:pt x="60" y="317"/>
                </a:lnTo>
                <a:lnTo>
                  <a:pt x="60" y="319"/>
                </a:lnTo>
                <a:lnTo>
                  <a:pt x="60" y="319"/>
                </a:lnTo>
                <a:lnTo>
                  <a:pt x="61" y="319"/>
                </a:lnTo>
                <a:lnTo>
                  <a:pt x="61" y="319"/>
                </a:lnTo>
                <a:lnTo>
                  <a:pt x="75" y="310"/>
                </a:lnTo>
                <a:lnTo>
                  <a:pt x="88" y="298"/>
                </a:lnTo>
                <a:lnTo>
                  <a:pt x="113" y="275"/>
                </a:lnTo>
                <a:lnTo>
                  <a:pt x="113" y="275"/>
                </a:lnTo>
                <a:lnTo>
                  <a:pt x="146" y="249"/>
                </a:lnTo>
                <a:lnTo>
                  <a:pt x="179" y="222"/>
                </a:lnTo>
                <a:lnTo>
                  <a:pt x="179" y="222"/>
                </a:lnTo>
                <a:lnTo>
                  <a:pt x="179" y="222"/>
                </a:lnTo>
                <a:lnTo>
                  <a:pt x="179" y="222"/>
                </a:lnTo>
                <a:lnTo>
                  <a:pt x="169" y="232"/>
                </a:lnTo>
                <a:lnTo>
                  <a:pt x="169" y="232"/>
                </a:lnTo>
                <a:lnTo>
                  <a:pt x="138" y="263"/>
                </a:lnTo>
                <a:lnTo>
                  <a:pt x="138" y="263"/>
                </a:lnTo>
                <a:lnTo>
                  <a:pt x="108" y="290"/>
                </a:lnTo>
                <a:lnTo>
                  <a:pt x="92" y="304"/>
                </a:lnTo>
                <a:lnTo>
                  <a:pt x="77" y="317"/>
                </a:lnTo>
                <a:lnTo>
                  <a:pt x="77" y="317"/>
                </a:lnTo>
                <a:lnTo>
                  <a:pt x="77" y="318"/>
                </a:lnTo>
                <a:lnTo>
                  <a:pt x="77" y="319"/>
                </a:lnTo>
                <a:lnTo>
                  <a:pt x="78" y="319"/>
                </a:lnTo>
                <a:lnTo>
                  <a:pt x="78" y="319"/>
                </a:lnTo>
                <a:lnTo>
                  <a:pt x="78" y="319"/>
                </a:lnTo>
                <a:lnTo>
                  <a:pt x="83" y="316"/>
                </a:lnTo>
                <a:lnTo>
                  <a:pt x="83" y="316"/>
                </a:lnTo>
                <a:lnTo>
                  <a:pt x="84" y="315"/>
                </a:lnTo>
                <a:lnTo>
                  <a:pt x="84" y="315"/>
                </a:lnTo>
                <a:lnTo>
                  <a:pt x="100" y="304"/>
                </a:lnTo>
                <a:lnTo>
                  <a:pt x="115" y="291"/>
                </a:lnTo>
                <a:lnTo>
                  <a:pt x="143" y="266"/>
                </a:lnTo>
                <a:lnTo>
                  <a:pt x="143" y="266"/>
                </a:lnTo>
                <a:lnTo>
                  <a:pt x="161" y="248"/>
                </a:lnTo>
                <a:lnTo>
                  <a:pt x="170" y="238"/>
                </a:lnTo>
                <a:lnTo>
                  <a:pt x="181" y="230"/>
                </a:lnTo>
                <a:lnTo>
                  <a:pt x="181" y="230"/>
                </a:lnTo>
                <a:lnTo>
                  <a:pt x="193" y="221"/>
                </a:lnTo>
                <a:lnTo>
                  <a:pt x="204" y="211"/>
                </a:lnTo>
                <a:lnTo>
                  <a:pt x="204" y="211"/>
                </a:lnTo>
                <a:lnTo>
                  <a:pt x="200" y="215"/>
                </a:lnTo>
                <a:lnTo>
                  <a:pt x="200" y="215"/>
                </a:lnTo>
                <a:lnTo>
                  <a:pt x="168" y="253"/>
                </a:lnTo>
                <a:lnTo>
                  <a:pt x="168" y="253"/>
                </a:lnTo>
                <a:lnTo>
                  <a:pt x="152" y="270"/>
                </a:lnTo>
                <a:lnTo>
                  <a:pt x="134" y="286"/>
                </a:lnTo>
                <a:lnTo>
                  <a:pt x="117" y="302"/>
                </a:lnTo>
                <a:lnTo>
                  <a:pt x="100" y="319"/>
                </a:lnTo>
                <a:lnTo>
                  <a:pt x="100" y="319"/>
                </a:lnTo>
                <a:lnTo>
                  <a:pt x="100" y="320"/>
                </a:lnTo>
                <a:lnTo>
                  <a:pt x="100" y="320"/>
                </a:lnTo>
                <a:lnTo>
                  <a:pt x="83" y="322"/>
                </a:lnTo>
                <a:lnTo>
                  <a:pt x="67" y="323"/>
                </a:lnTo>
                <a:lnTo>
                  <a:pt x="51" y="320"/>
                </a:lnTo>
                <a:lnTo>
                  <a:pt x="44" y="319"/>
                </a:lnTo>
                <a:lnTo>
                  <a:pt x="36" y="317"/>
                </a:lnTo>
                <a:lnTo>
                  <a:pt x="36" y="317"/>
                </a:lnTo>
                <a:close/>
                <a:moveTo>
                  <a:pt x="135" y="269"/>
                </a:moveTo>
                <a:lnTo>
                  <a:pt x="135" y="269"/>
                </a:lnTo>
                <a:lnTo>
                  <a:pt x="119" y="284"/>
                </a:lnTo>
                <a:lnTo>
                  <a:pt x="103" y="299"/>
                </a:lnTo>
                <a:lnTo>
                  <a:pt x="103" y="299"/>
                </a:lnTo>
                <a:lnTo>
                  <a:pt x="90" y="308"/>
                </a:lnTo>
                <a:lnTo>
                  <a:pt x="90" y="308"/>
                </a:lnTo>
                <a:lnTo>
                  <a:pt x="93" y="305"/>
                </a:lnTo>
                <a:lnTo>
                  <a:pt x="93" y="305"/>
                </a:lnTo>
                <a:lnTo>
                  <a:pt x="110" y="290"/>
                </a:lnTo>
                <a:lnTo>
                  <a:pt x="128" y="275"/>
                </a:lnTo>
                <a:lnTo>
                  <a:pt x="128" y="275"/>
                </a:lnTo>
                <a:lnTo>
                  <a:pt x="135" y="269"/>
                </a:lnTo>
                <a:lnTo>
                  <a:pt x="135" y="269"/>
                </a:lnTo>
                <a:close/>
                <a:moveTo>
                  <a:pt x="112" y="320"/>
                </a:moveTo>
                <a:lnTo>
                  <a:pt x="112" y="320"/>
                </a:lnTo>
                <a:lnTo>
                  <a:pt x="102" y="320"/>
                </a:lnTo>
                <a:lnTo>
                  <a:pt x="102" y="320"/>
                </a:lnTo>
                <a:lnTo>
                  <a:pt x="109" y="316"/>
                </a:lnTo>
                <a:lnTo>
                  <a:pt x="115" y="311"/>
                </a:lnTo>
                <a:lnTo>
                  <a:pt x="125" y="300"/>
                </a:lnTo>
                <a:lnTo>
                  <a:pt x="125" y="300"/>
                </a:lnTo>
                <a:lnTo>
                  <a:pt x="133" y="293"/>
                </a:lnTo>
                <a:lnTo>
                  <a:pt x="141" y="285"/>
                </a:lnTo>
                <a:lnTo>
                  <a:pt x="157" y="271"/>
                </a:lnTo>
                <a:lnTo>
                  <a:pt x="157" y="271"/>
                </a:lnTo>
                <a:lnTo>
                  <a:pt x="174" y="256"/>
                </a:lnTo>
                <a:lnTo>
                  <a:pt x="191" y="241"/>
                </a:lnTo>
                <a:lnTo>
                  <a:pt x="222" y="209"/>
                </a:lnTo>
                <a:lnTo>
                  <a:pt x="222" y="209"/>
                </a:lnTo>
                <a:lnTo>
                  <a:pt x="230" y="203"/>
                </a:lnTo>
                <a:lnTo>
                  <a:pt x="234" y="200"/>
                </a:lnTo>
                <a:lnTo>
                  <a:pt x="237" y="197"/>
                </a:lnTo>
                <a:lnTo>
                  <a:pt x="237" y="197"/>
                </a:lnTo>
                <a:lnTo>
                  <a:pt x="233" y="203"/>
                </a:lnTo>
                <a:lnTo>
                  <a:pt x="229" y="208"/>
                </a:lnTo>
                <a:lnTo>
                  <a:pt x="219" y="218"/>
                </a:lnTo>
                <a:lnTo>
                  <a:pt x="219" y="218"/>
                </a:lnTo>
                <a:lnTo>
                  <a:pt x="212" y="226"/>
                </a:lnTo>
                <a:lnTo>
                  <a:pt x="206" y="234"/>
                </a:lnTo>
                <a:lnTo>
                  <a:pt x="193" y="251"/>
                </a:lnTo>
                <a:lnTo>
                  <a:pt x="193" y="251"/>
                </a:lnTo>
                <a:lnTo>
                  <a:pt x="187" y="259"/>
                </a:lnTo>
                <a:lnTo>
                  <a:pt x="178" y="267"/>
                </a:lnTo>
                <a:lnTo>
                  <a:pt x="164" y="282"/>
                </a:lnTo>
                <a:lnTo>
                  <a:pt x="164" y="282"/>
                </a:lnTo>
                <a:lnTo>
                  <a:pt x="147" y="300"/>
                </a:lnTo>
                <a:lnTo>
                  <a:pt x="139" y="309"/>
                </a:lnTo>
                <a:lnTo>
                  <a:pt x="129" y="317"/>
                </a:lnTo>
                <a:lnTo>
                  <a:pt x="129" y="317"/>
                </a:lnTo>
                <a:lnTo>
                  <a:pt x="129" y="318"/>
                </a:lnTo>
                <a:lnTo>
                  <a:pt x="129" y="319"/>
                </a:lnTo>
                <a:lnTo>
                  <a:pt x="129" y="319"/>
                </a:lnTo>
                <a:lnTo>
                  <a:pt x="112" y="320"/>
                </a:lnTo>
                <a:lnTo>
                  <a:pt x="112" y="320"/>
                </a:lnTo>
                <a:close/>
                <a:moveTo>
                  <a:pt x="130" y="319"/>
                </a:moveTo>
                <a:lnTo>
                  <a:pt x="130" y="319"/>
                </a:lnTo>
                <a:lnTo>
                  <a:pt x="130" y="319"/>
                </a:lnTo>
                <a:lnTo>
                  <a:pt x="130" y="319"/>
                </a:lnTo>
                <a:lnTo>
                  <a:pt x="138" y="314"/>
                </a:lnTo>
                <a:lnTo>
                  <a:pt x="144" y="309"/>
                </a:lnTo>
                <a:lnTo>
                  <a:pt x="156" y="296"/>
                </a:lnTo>
                <a:lnTo>
                  <a:pt x="156" y="296"/>
                </a:lnTo>
                <a:lnTo>
                  <a:pt x="172" y="281"/>
                </a:lnTo>
                <a:lnTo>
                  <a:pt x="190" y="265"/>
                </a:lnTo>
                <a:lnTo>
                  <a:pt x="190" y="265"/>
                </a:lnTo>
                <a:lnTo>
                  <a:pt x="224" y="234"/>
                </a:lnTo>
                <a:lnTo>
                  <a:pt x="241" y="218"/>
                </a:lnTo>
                <a:lnTo>
                  <a:pt x="257" y="202"/>
                </a:lnTo>
                <a:lnTo>
                  <a:pt x="257" y="202"/>
                </a:lnTo>
                <a:lnTo>
                  <a:pt x="251" y="209"/>
                </a:lnTo>
                <a:lnTo>
                  <a:pt x="246" y="217"/>
                </a:lnTo>
                <a:lnTo>
                  <a:pt x="240" y="225"/>
                </a:lnTo>
                <a:lnTo>
                  <a:pt x="234" y="233"/>
                </a:lnTo>
                <a:lnTo>
                  <a:pt x="234" y="233"/>
                </a:lnTo>
                <a:lnTo>
                  <a:pt x="220" y="249"/>
                </a:lnTo>
                <a:lnTo>
                  <a:pt x="206" y="263"/>
                </a:lnTo>
                <a:lnTo>
                  <a:pt x="206" y="263"/>
                </a:lnTo>
                <a:lnTo>
                  <a:pt x="179" y="289"/>
                </a:lnTo>
                <a:lnTo>
                  <a:pt x="166" y="303"/>
                </a:lnTo>
                <a:lnTo>
                  <a:pt x="155" y="318"/>
                </a:lnTo>
                <a:lnTo>
                  <a:pt x="155" y="318"/>
                </a:lnTo>
                <a:lnTo>
                  <a:pt x="155" y="318"/>
                </a:lnTo>
                <a:lnTo>
                  <a:pt x="155" y="319"/>
                </a:lnTo>
                <a:lnTo>
                  <a:pt x="156" y="319"/>
                </a:lnTo>
                <a:lnTo>
                  <a:pt x="157" y="319"/>
                </a:lnTo>
                <a:lnTo>
                  <a:pt x="157" y="319"/>
                </a:lnTo>
                <a:lnTo>
                  <a:pt x="160" y="315"/>
                </a:lnTo>
                <a:lnTo>
                  <a:pt x="160" y="315"/>
                </a:lnTo>
                <a:lnTo>
                  <a:pt x="161" y="316"/>
                </a:lnTo>
                <a:lnTo>
                  <a:pt x="162" y="315"/>
                </a:lnTo>
                <a:lnTo>
                  <a:pt x="164" y="311"/>
                </a:lnTo>
                <a:lnTo>
                  <a:pt x="164" y="311"/>
                </a:lnTo>
                <a:lnTo>
                  <a:pt x="177" y="296"/>
                </a:lnTo>
                <a:lnTo>
                  <a:pt x="192" y="283"/>
                </a:lnTo>
                <a:lnTo>
                  <a:pt x="221" y="257"/>
                </a:lnTo>
                <a:lnTo>
                  <a:pt x="221" y="257"/>
                </a:lnTo>
                <a:lnTo>
                  <a:pt x="254" y="225"/>
                </a:lnTo>
                <a:lnTo>
                  <a:pt x="272" y="210"/>
                </a:lnTo>
                <a:lnTo>
                  <a:pt x="290" y="195"/>
                </a:lnTo>
                <a:lnTo>
                  <a:pt x="290" y="195"/>
                </a:lnTo>
                <a:lnTo>
                  <a:pt x="283" y="201"/>
                </a:lnTo>
                <a:lnTo>
                  <a:pt x="276" y="209"/>
                </a:lnTo>
                <a:lnTo>
                  <a:pt x="262" y="225"/>
                </a:lnTo>
                <a:lnTo>
                  <a:pt x="262" y="225"/>
                </a:lnTo>
                <a:lnTo>
                  <a:pt x="231" y="259"/>
                </a:lnTo>
                <a:lnTo>
                  <a:pt x="231" y="259"/>
                </a:lnTo>
                <a:lnTo>
                  <a:pt x="216" y="276"/>
                </a:lnTo>
                <a:lnTo>
                  <a:pt x="201" y="293"/>
                </a:lnTo>
                <a:lnTo>
                  <a:pt x="201" y="293"/>
                </a:lnTo>
                <a:lnTo>
                  <a:pt x="194" y="301"/>
                </a:lnTo>
                <a:lnTo>
                  <a:pt x="187" y="307"/>
                </a:lnTo>
                <a:lnTo>
                  <a:pt x="171" y="320"/>
                </a:lnTo>
                <a:lnTo>
                  <a:pt x="171" y="320"/>
                </a:lnTo>
                <a:lnTo>
                  <a:pt x="171" y="322"/>
                </a:lnTo>
                <a:lnTo>
                  <a:pt x="171" y="322"/>
                </a:lnTo>
                <a:lnTo>
                  <a:pt x="150" y="320"/>
                </a:lnTo>
                <a:lnTo>
                  <a:pt x="130" y="319"/>
                </a:lnTo>
                <a:lnTo>
                  <a:pt x="130" y="319"/>
                </a:lnTo>
                <a:close/>
                <a:moveTo>
                  <a:pt x="174" y="322"/>
                </a:moveTo>
                <a:lnTo>
                  <a:pt x="174" y="322"/>
                </a:lnTo>
                <a:lnTo>
                  <a:pt x="188" y="311"/>
                </a:lnTo>
                <a:lnTo>
                  <a:pt x="200" y="300"/>
                </a:lnTo>
                <a:lnTo>
                  <a:pt x="212" y="288"/>
                </a:lnTo>
                <a:lnTo>
                  <a:pt x="224" y="277"/>
                </a:lnTo>
                <a:lnTo>
                  <a:pt x="224" y="277"/>
                </a:lnTo>
                <a:lnTo>
                  <a:pt x="252" y="252"/>
                </a:lnTo>
                <a:lnTo>
                  <a:pt x="281" y="225"/>
                </a:lnTo>
                <a:lnTo>
                  <a:pt x="281" y="225"/>
                </a:lnTo>
                <a:lnTo>
                  <a:pt x="292" y="215"/>
                </a:lnTo>
                <a:lnTo>
                  <a:pt x="292" y="215"/>
                </a:lnTo>
                <a:lnTo>
                  <a:pt x="299" y="208"/>
                </a:lnTo>
                <a:lnTo>
                  <a:pt x="299" y="208"/>
                </a:lnTo>
                <a:lnTo>
                  <a:pt x="292" y="217"/>
                </a:lnTo>
                <a:lnTo>
                  <a:pt x="292" y="217"/>
                </a:lnTo>
                <a:lnTo>
                  <a:pt x="280" y="230"/>
                </a:lnTo>
                <a:lnTo>
                  <a:pt x="268" y="243"/>
                </a:lnTo>
                <a:lnTo>
                  <a:pt x="268" y="243"/>
                </a:lnTo>
                <a:lnTo>
                  <a:pt x="226" y="291"/>
                </a:lnTo>
                <a:lnTo>
                  <a:pt x="226" y="291"/>
                </a:lnTo>
                <a:lnTo>
                  <a:pt x="197" y="323"/>
                </a:lnTo>
                <a:lnTo>
                  <a:pt x="197" y="323"/>
                </a:lnTo>
                <a:lnTo>
                  <a:pt x="174" y="322"/>
                </a:lnTo>
                <a:lnTo>
                  <a:pt x="174" y="322"/>
                </a:lnTo>
                <a:close/>
                <a:moveTo>
                  <a:pt x="292" y="233"/>
                </a:moveTo>
                <a:lnTo>
                  <a:pt x="292" y="233"/>
                </a:lnTo>
                <a:lnTo>
                  <a:pt x="304" y="225"/>
                </a:lnTo>
                <a:lnTo>
                  <a:pt x="304" y="225"/>
                </a:lnTo>
                <a:lnTo>
                  <a:pt x="308" y="222"/>
                </a:lnTo>
                <a:lnTo>
                  <a:pt x="306" y="224"/>
                </a:lnTo>
                <a:lnTo>
                  <a:pt x="300" y="230"/>
                </a:lnTo>
                <a:lnTo>
                  <a:pt x="300" y="230"/>
                </a:lnTo>
                <a:lnTo>
                  <a:pt x="270" y="263"/>
                </a:lnTo>
                <a:lnTo>
                  <a:pt x="270" y="263"/>
                </a:lnTo>
                <a:lnTo>
                  <a:pt x="258" y="276"/>
                </a:lnTo>
                <a:lnTo>
                  <a:pt x="248" y="289"/>
                </a:lnTo>
                <a:lnTo>
                  <a:pt x="248" y="289"/>
                </a:lnTo>
                <a:lnTo>
                  <a:pt x="241" y="297"/>
                </a:lnTo>
                <a:lnTo>
                  <a:pt x="234" y="305"/>
                </a:lnTo>
                <a:lnTo>
                  <a:pt x="226" y="312"/>
                </a:lnTo>
                <a:lnTo>
                  <a:pt x="218" y="320"/>
                </a:lnTo>
                <a:lnTo>
                  <a:pt x="218" y="320"/>
                </a:lnTo>
                <a:lnTo>
                  <a:pt x="218" y="323"/>
                </a:lnTo>
                <a:lnTo>
                  <a:pt x="219" y="323"/>
                </a:lnTo>
                <a:lnTo>
                  <a:pt x="220" y="323"/>
                </a:lnTo>
                <a:lnTo>
                  <a:pt x="220" y="323"/>
                </a:lnTo>
                <a:lnTo>
                  <a:pt x="230" y="314"/>
                </a:lnTo>
                <a:lnTo>
                  <a:pt x="241" y="305"/>
                </a:lnTo>
                <a:lnTo>
                  <a:pt x="260" y="285"/>
                </a:lnTo>
                <a:lnTo>
                  <a:pt x="280" y="265"/>
                </a:lnTo>
                <a:lnTo>
                  <a:pt x="298" y="245"/>
                </a:lnTo>
                <a:lnTo>
                  <a:pt x="298" y="245"/>
                </a:lnTo>
                <a:lnTo>
                  <a:pt x="308" y="234"/>
                </a:lnTo>
                <a:lnTo>
                  <a:pt x="318" y="225"/>
                </a:lnTo>
                <a:lnTo>
                  <a:pt x="318" y="225"/>
                </a:lnTo>
                <a:lnTo>
                  <a:pt x="297" y="249"/>
                </a:lnTo>
                <a:lnTo>
                  <a:pt x="297" y="249"/>
                </a:lnTo>
                <a:lnTo>
                  <a:pt x="255" y="302"/>
                </a:lnTo>
                <a:lnTo>
                  <a:pt x="255" y="302"/>
                </a:lnTo>
                <a:lnTo>
                  <a:pt x="245" y="314"/>
                </a:lnTo>
                <a:lnTo>
                  <a:pt x="245" y="314"/>
                </a:lnTo>
                <a:lnTo>
                  <a:pt x="241" y="318"/>
                </a:lnTo>
                <a:lnTo>
                  <a:pt x="241" y="318"/>
                </a:lnTo>
                <a:lnTo>
                  <a:pt x="238" y="320"/>
                </a:lnTo>
                <a:lnTo>
                  <a:pt x="238" y="322"/>
                </a:lnTo>
                <a:lnTo>
                  <a:pt x="238" y="323"/>
                </a:lnTo>
                <a:lnTo>
                  <a:pt x="238" y="323"/>
                </a:lnTo>
                <a:lnTo>
                  <a:pt x="235" y="326"/>
                </a:lnTo>
                <a:lnTo>
                  <a:pt x="235" y="326"/>
                </a:lnTo>
                <a:lnTo>
                  <a:pt x="200" y="324"/>
                </a:lnTo>
                <a:lnTo>
                  <a:pt x="200" y="324"/>
                </a:lnTo>
                <a:lnTo>
                  <a:pt x="238" y="282"/>
                </a:lnTo>
                <a:lnTo>
                  <a:pt x="238" y="282"/>
                </a:lnTo>
                <a:lnTo>
                  <a:pt x="265" y="257"/>
                </a:lnTo>
                <a:lnTo>
                  <a:pt x="278" y="245"/>
                </a:lnTo>
                <a:lnTo>
                  <a:pt x="292" y="233"/>
                </a:lnTo>
                <a:lnTo>
                  <a:pt x="292" y="233"/>
                </a:lnTo>
                <a:close/>
                <a:moveTo>
                  <a:pt x="249" y="327"/>
                </a:moveTo>
                <a:lnTo>
                  <a:pt x="249" y="327"/>
                </a:lnTo>
                <a:lnTo>
                  <a:pt x="238" y="326"/>
                </a:lnTo>
                <a:lnTo>
                  <a:pt x="238" y="326"/>
                </a:lnTo>
                <a:lnTo>
                  <a:pt x="240" y="325"/>
                </a:lnTo>
                <a:lnTo>
                  <a:pt x="240" y="325"/>
                </a:lnTo>
                <a:lnTo>
                  <a:pt x="240" y="325"/>
                </a:lnTo>
                <a:lnTo>
                  <a:pt x="240" y="325"/>
                </a:lnTo>
                <a:lnTo>
                  <a:pt x="251" y="312"/>
                </a:lnTo>
                <a:lnTo>
                  <a:pt x="263" y="300"/>
                </a:lnTo>
                <a:lnTo>
                  <a:pt x="263" y="300"/>
                </a:lnTo>
                <a:lnTo>
                  <a:pt x="286" y="278"/>
                </a:lnTo>
                <a:lnTo>
                  <a:pt x="298" y="268"/>
                </a:lnTo>
                <a:lnTo>
                  <a:pt x="309" y="256"/>
                </a:lnTo>
                <a:lnTo>
                  <a:pt x="309" y="256"/>
                </a:lnTo>
                <a:lnTo>
                  <a:pt x="319" y="246"/>
                </a:lnTo>
                <a:lnTo>
                  <a:pt x="319" y="246"/>
                </a:lnTo>
                <a:lnTo>
                  <a:pt x="324" y="241"/>
                </a:lnTo>
                <a:lnTo>
                  <a:pt x="325" y="239"/>
                </a:lnTo>
                <a:lnTo>
                  <a:pt x="323" y="245"/>
                </a:lnTo>
                <a:lnTo>
                  <a:pt x="323" y="245"/>
                </a:lnTo>
                <a:lnTo>
                  <a:pt x="313" y="259"/>
                </a:lnTo>
                <a:lnTo>
                  <a:pt x="302" y="272"/>
                </a:lnTo>
                <a:lnTo>
                  <a:pt x="302" y="272"/>
                </a:lnTo>
                <a:lnTo>
                  <a:pt x="280" y="296"/>
                </a:lnTo>
                <a:lnTo>
                  <a:pt x="258" y="320"/>
                </a:lnTo>
                <a:lnTo>
                  <a:pt x="258" y="320"/>
                </a:lnTo>
                <a:lnTo>
                  <a:pt x="258" y="323"/>
                </a:lnTo>
                <a:lnTo>
                  <a:pt x="258" y="323"/>
                </a:lnTo>
                <a:lnTo>
                  <a:pt x="259" y="323"/>
                </a:lnTo>
                <a:lnTo>
                  <a:pt x="259" y="323"/>
                </a:lnTo>
                <a:lnTo>
                  <a:pt x="277" y="308"/>
                </a:lnTo>
                <a:lnTo>
                  <a:pt x="292" y="293"/>
                </a:lnTo>
                <a:lnTo>
                  <a:pt x="323" y="262"/>
                </a:lnTo>
                <a:lnTo>
                  <a:pt x="323" y="262"/>
                </a:lnTo>
                <a:lnTo>
                  <a:pt x="329" y="257"/>
                </a:lnTo>
                <a:lnTo>
                  <a:pt x="331" y="254"/>
                </a:lnTo>
                <a:lnTo>
                  <a:pt x="333" y="252"/>
                </a:lnTo>
                <a:lnTo>
                  <a:pt x="333" y="252"/>
                </a:lnTo>
                <a:lnTo>
                  <a:pt x="330" y="258"/>
                </a:lnTo>
                <a:lnTo>
                  <a:pt x="325" y="264"/>
                </a:lnTo>
                <a:lnTo>
                  <a:pt x="316" y="274"/>
                </a:lnTo>
                <a:lnTo>
                  <a:pt x="316" y="274"/>
                </a:lnTo>
                <a:lnTo>
                  <a:pt x="301" y="293"/>
                </a:lnTo>
                <a:lnTo>
                  <a:pt x="287" y="311"/>
                </a:lnTo>
                <a:lnTo>
                  <a:pt x="287" y="311"/>
                </a:lnTo>
                <a:lnTo>
                  <a:pt x="283" y="315"/>
                </a:lnTo>
                <a:lnTo>
                  <a:pt x="283" y="315"/>
                </a:lnTo>
                <a:lnTo>
                  <a:pt x="270" y="327"/>
                </a:lnTo>
                <a:lnTo>
                  <a:pt x="270" y="327"/>
                </a:lnTo>
                <a:lnTo>
                  <a:pt x="270" y="327"/>
                </a:lnTo>
                <a:lnTo>
                  <a:pt x="270" y="327"/>
                </a:lnTo>
                <a:lnTo>
                  <a:pt x="249" y="327"/>
                </a:lnTo>
                <a:lnTo>
                  <a:pt x="249" y="327"/>
                </a:lnTo>
                <a:close/>
                <a:moveTo>
                  <a:pt x="340" y="279"/>
                </a:moveTo>
                <a:lnTo>
                  <a:pt x="340" y="279"/>
                </a:lnTo>
                <a:lnTo>
                  <a:pt x="336" y="287"/>
                </a:lnTo>
                <a:lnTo>
                  <a:pt x="336" y="287"/>
                </a:lnTo>
                <a:lnTo>
                  <a:pt x="318" y="304"/>
                </a:lnTo>
                <a:lnTo>
                  <a:pt x="301" y="324"/>
                </a:lnTo>
                <a:lnTo>
                  <a:pt x="301" y="324"/>
                </a:lnTo>
                <a:lnTo>
                  <a:pt x="300" y="325"/>
                </a:lnTo>
                <a:lnTo>
                  <a:pt x="300" y="325"/>
                </a:lnTo>
                <a:lnTo>
                  <a:pt x="294" y="326"/>
                </a:lnTo>
                <a:lnTo>
                  <a:pt x="294" y="326"/>
                </a:lnTo>
                <a:lnTo>
                  <a:pt x="304" y="315"/>
                </a:lnTo>
                <a:lnTo>
                  <a:pt x="314" y="305"/>
                </a:lnTo>
                <a:lnTo>
                  <a:pt x="334" y="284"/>
                </a:lnTo>
                <a:lnTo>
                  <a:pt x="334" y="284"/>
                </a:lnTo>
                <a:lnTo>
                  <a:pt x="338" y="279"/>
                </a:lnTo>
                <a:lnTo>
                  <a:pt x="340" y="277"/>
                </a:lnTo>
                <a:lnTo>
                  <a:pt x="340" y="278"/>
                </a:lnTo>
                <a:lnTo>
                  <a:pt x="340" y="279"/>
                </a:lnTo>
                <a:lnTo>
                  <a:pt x="340" y="279"/>
                </a:lnTo>
                <a:close/>
                <a:moveTo>
                  <a:pt x="330" y="296"/>
                </a:moveTo>
                <a:lnTo>
                  <a:pt x="330" y="296"/>
                </a:lnTo>
                <a:lnTo>
                  <a:pt x="320" y="306"/>
                </a:lnTo>
                <a:lnTo>
                  <a:pt x="310" y="316"/>
                </a:lnTo>
                <a:lnTo>
                  <a:pt x="310" y="316"/>
                </a:lnTo>
                <a:lnTo>
                  <a:pt x="305" y="322"/>
                </a:lnTo>
                <a:lnTo>
                  <a:pt x="308" y="317"/>
                </a:lnTo>
                <a:lnTo>
                  <a:pt x="319" y="306"/>
                </a:lnTo>
                <a:lnTo>
                  <a:pt x="319" y="306"/>
                </a:lnTo>
                <a:lnTo>
                  <a:pt x="330" y="296"/>
                </a:lnTo>
                <a:lnTo>
                  <a:pt x="330" y="296"/>
                </a:lnTo>
                <a:close/>
                <a:moveTo>
                  <a:pt x="290" y="326"/>
                </a:moveTo>
                <a:lnTo>
                  <a:pt x="290" y="326"/>
                </a:lnTo>
                <a:lnTo>
                  <a:pt x="274" y="327"/>
                </a:lnTo>
                <a:lnTo>
                  <a:pt x="274" y="327"/>
                </a:lnTo>
                <a:lnTo>
                  <a:pt x="275" y="326"/>
                </a:lnTo>
                <a:lnTo>
                  <a:pt x="275" y="326"/>
                </a:lnTo>
                <a:lnTo>
                  <a:pt x="277" y="325"/>
                </a:lnTo>
                <a:lnTo>
                  <a:pt x="279" y="323"/>
                </a:lnTo>
                <a:lnTo>
                  <a:pt x="279" y="323"/>
                </a:lnTo>
                <a:lnTo>
                  <a:pt x="289" y="312"/>
                </a:lnTo>
                <a:lnTo>
                  <a:pt x="289" y="312"/>
                </a:lnTo>
                <a:lnTo>
                  <a:pt x="305" y="295"/>
                </a:lnTo>
                <a:lnTo>
                  <a:pt x="322" y="279"/>
                </a:lnTo>
                <a:lnTo>
                  <a:pt x="322" y="279"/>
                </a:lnTo>
                <a:lnTo>
                  <a:pt x="331" y="269"/>
                </a:lnTo>
                <a:lnTo>
                  <a:pt x="335" y="266"/>
                </a:lnTo>
                <a:lnTo>
                  <a:pt x="336" y="267"/>
                </a:lnTo>
                <a:lnTo>
                  <a:pt x="334" y="270"/>
                </a:lnTo>
                <a:lnTo>
                  <a:pt x="334" y="270"/>
                </a:lnTo>
                <a:lnTo>
                  <a:pt x="331" y="275"/>
                </a:lnTo>
                <a:lnTo>
                  <a:pt x="326" y="280"/>
                </a:lnTo>
                <a:lnTo>
                  <a:pt x="318" y="289"/>
                </a:lnTo>
                <a:lnTo>
                  <a:pt x="318" y="289"/>
                </a:lnTo>
                <a:lnTo>
                  <a:pt x="310" y="298"/>
                </a:lnTo>
                <a:lnTo>
                  <a:pt x="303" y="307"/>
                </a:lnTo>
                <a:lnTo>
                  <a:pt x="290" y="326"/>
                </a:lnTo>
                <a:lnTo>
                  <a:pt x="290" y="326"/>
                </a:lnTo>
                <a:close/>
                <a:moveTo>
                  <a:pt x="305" y="324"/>
                </a:moveTo>
                <a:lnTo>
                  <a:pt x="305" y="324"/>
                </a:lnTo>
                <a:lnTo>
                  <a:pt x="314" y="316"/>
                </a:lnTo>
                <a:lnTo>
                  <a:pt x="323" y="307"/>
                </a:lnTo>
                <a:lnTo>
                  <a:pt x="331" y="298"/>
                </a:lnTo>
                <a:lnTo>
                  <a:pt x="338" y="288"/>
                </a:lnTo>
                <a:lnTo>
                  <a:pt x="338" y="288"/>
                </a:lnTo>
                <a:lnTo>
                  <a:pt x="340" y="285"/>
                </a:lnTo>
                <a:lnTo>
                  <a:pt x="340" y="285"/>
                </a:lnTo>
                <a:lnTo>
                  <a:pt x="344" y="282"/>
                </a:lnTo>
                <a:lnTo>
                  <a:pt x="344" y="282"/>
                </a:lnTo>
                <a:lnTo>
                  <a:pt x="341" y="285"/>
                </a:lnTo>
                <a:lnTo>
                  <a:pt x="341" y="285"/>
                </a:lnTo>
                <a:lnTo>
                  <a:pt x="334" y="297"/>
                </a:lnTo>
                <a:lnTo>
                  <a:pt x="334" y="297"/>
                </a:lnTo>
                <a:lnTo>
                  <a:pt x="329" y="304"/>
                </a:lnTo>
                <a:lnTo>
                  <a:pt x="323" y="310"/>
                </a:lnTo>
                <a:lnTo>
                  <a:pt x="311" y="323"/>
                </a:lnTo>
                <a:lnTo>
                  <a:pt x="311" y="323"/>
                </a:lnTo>
                <a:lnTo>
                  <a:pt x="305" y="324"/>
                </a:lnTo>
                <a:lnTo>
                  <a:pt x="305" y="324"/>
                </a:lnTo>
                <a:close/>
                <a:moveTo>
                  <a:pt x="324" y="318"/>
                </a:moveTo>
                <a:lnTo>
                  <a:pt x="324" y="318"/>
                </a:lnTo>
                <a:lnTo>
                  <a:pt x="316" y="322"/>
                </a:lnTo>
                <a:lnTo>
                  <a:pt x="316" y="322"/>
                </a:lnTo>
                <a:lnTo>
                  <a:pt x="316" y="320"/>
                </a:lnTo>
                <a:lnTo>
                  <a:pt x="316" y="320"/>
                </a:lnTo>
                <a:lnTo>
                  <a:pt x="317" y="320"/>
                </a:lnTo>
                <a:lnTo>
                  <a:pt x="317" y="320"/>
                </a:lnTo>
                <a:lnTo>
                  <a:pt x="317" y="319"/>
                </a:lnTo>
                <a:lnTo>
                  <a:pt x="317" y="319"/>
                </a:lnTo>
                <a:lnTo>
                  <a:pt x="338" y="298"/>
                </a:lnTo>
                <a:lnTo>
                  <a:pt x="338" y="298"/>
                </a:lnTo>
                <a:lnTo>
                  <a:pt x="346" y="290"/>
                </a:lnTo>
                <a:lnTo>
                  <a:pt x="347" y="290"/>
                </a:lnTo>
                <a:lnTo>
                  <a:pt x="347" y="290"/>
                </a:lnTo>
                <a:lnTo>
                  <a:pt x="344" y="297"/>
                </a:lnTo>
                <a:lnTo>
                  <a:pt x="344" y="297"/>
                </a:lnTo>
                <a:lnTo>
                  <a:pt x="340" y="303"/>
                </a:lnTo>
                <a:lnTo>
                  <a:pt x="335" y="308"/>
                </a:lnTo>
                <a:lnTo>
                  <a:pt x="330" y="313"/>
                </a:lnTo>
                <a:lnTo>
                  <a:pt x="324" y="317"/>
                </a:lnTo>
                <a:lnTo>
                  <a:pt x="324" y="317"/>
                </a:lnTo>
                <a:lnTo>
                  <a:pt x="324" y="318"/>
                </a:lnTo>
                <a:lnTo>
                  <a:pt x="324" y="318"/>
                </a:lnTo>
                <a:close/>
                <a:moveTo>
                  <a:pt x="335" y="312"/>
                </a:moveTo>
                <a:lnTo>
                  <a:pt x="335" y="312"/>
                </a:lnTo>
                <a:lnTo>
                  <a:pt x="340" y="306"/>
                </a:lnTo>
                <a:lnTo>
                  <a:pt x="345" y="300"/>
                </a:lnTo>
                <a:lnTo>
                  <a:pt x="348" y="294"/>
                </a:lnTo>
                <a:lnTo>
                  <a:pt x="350" y="287"/>
                </a:lnTo>
                <a:lnTo>
                  <a:pt x="350" y="287"/>
                </a:lnTo>
                <a:lnTo>
                  <a:pt x="349" y="285"/>
                </a:lnTo>
                <a:lnTo>
                  <a:pt x="348" y="286"/>
                </a:lnTo>
                <a:lnTo>
                  <a:pt x="348" y="286"/>
                </a:lnTo>
                <a:lnTo>
                  <a:pt x="337" y="296"/>
                </a:lnTo>
                <a:lnTo>
                  <a:pt x="337" y="296"/>
                </a:lnTo>
                <a:lnTo>
                  <a:pt x="343" y="287"/>
                </a:lnTo>
                <a:lnTo>
                  <a:pt x="348" y="278"/>
                </a:lnTo>
                <a:lnTo>
                  <a:pt x="348" y="278"/>
                </a:lnTo>
                <a:lnTo>
                  <a:pt x="348" y="277"/>
                </a:lnTo>
                <a:lnTo>
                  <a:pt x="347" y="276"/>
                </a:lnTo>
                <a:lnTo>
                  <a:pt x="347" y="277"/>
                </a:lnTo>
                <a:lnTo>
                  <a:pt x="347" y="277"/>
                </a:lnTo>
                <a:lnTo>
                  <a:pt x="341" y="281"/>
                </a:lnTo>
                <a:lnTo>
                  <a:pt x="341" y="281"/>
                </a:lnTo>
                <a:lnTo>
                  <a:pt x="346" y="274"/>
                </a:lnTo>
                <a:lnTo>
                  <a:pt x="346" y="274"/>
                </a:lnTo>
                <a:lnTo>
                  <a:pt x="345" y="272"/>
                </a:lnTo>
                <a:lnTo>
                  <a:pt x="344" y="272"/>
                </a:lnTo>
                <a:lnTo>
                  <a:pt x="344" y="272"/>
                </a:lnTo>
                <a:lnTo>
                  <a:pt x="329" y="287"/>
                </a:lnTo>
                <a:lnTo>
                  <a:pt x="315" y="301"/>
                </a:lnTo>
                <a:lnTo>
                  <a:pt x="315" y="301"/>
                </a:lnTo>
                <a:lnTo>
                  <a:pt x="300" y="316"/>
                </a:lnTo>
                <a:lnTo>
                  <a:pt x="300" y="316"/>
                </a:lnTo>
                <a:lnTo>
                  <a:pt x="297" y="320"/>
                </a:lnTo>
                <a:lnTo>
                  <a:pt x="297" y="320"/>
                </a:lnTo>
                <a:lnTo>
                  <a:pt x="308" y="305"/>
                </a:lnTo>
                <a:lnTo>
                  <a:pt x="313" y="298"/>
                </a:lnTo>
                <a:lnTo>
                  <a:pt x="319" y="291"/>
                </a:lnTo>
                <a:lnTo>
                  <a:pt x="319" y="291"/>
                </a:lnTo>
                <a:lnTo>
                  <a:pt x="331" y="278"/>
                </a:lnTo>
                <a:lnTo>
                  <a:pt x="336" y="271"/>
                </a:lnTo>
                <a:lnTo>
                  <a:pt x="340" y="264"/>
                </a:lnTo>
                <a:lnTo>
                  <a:pt x="340" y="264"/>
                </a:lnTo>
                <a:lnTo>
                  <a:pt x="340" y="262"/>
                </a:lnTo>
                <a:lnTo>
                  <a:pt x="339" y="262"/>
                </a:lnTo>
                <a:lnTo>
                  <a:pt x="339" y="262"/>
                </a:lnTo>
                <a:lnTo>
                  <a:pt x="328" y="270"/>
                </a:lnTo>
                <a:lnTo>
                  <a:pt x="318" y="279"/>
                </a:lnTo>
                <a:lnTo>
                  <a:pt x="300" y="298"/>
                </a:lnTo>
                <a:lnTo>
                  <a:pt x="300" y="298"/>
                </a:lnTo>
                <a:lnTo>
                  <a:pt x="302" y="294"/>
                </a:lnTo>
                <a:lnTo>
                  <a:pt x="302" y="294"/>
                </a:lnTo>
                <a:lnTo>
                  <a:pt x="311" y="283"/>
                </a:lnTo>
                <a:lnTo>
                  <a:pt x="320" y="272"/>
                </a:lnTo>
                <a:lnTo>
                  <a:pt x="329" y="261"/>
                </a:lnTo>
                <a:lnTo>
                  <a:pt x="337" y="249"/>
                </a:lnTo>
                <a:lnTo>
                  <a:pt x="337" y="249"/>
                </a:lnTo>
                <a:lnTo>
                  <a:pt x="337" y="248"/>
                </a:lnTo>
                <a:lnTo>
                  <a:pt x="337" y="248"/>
                </a:lnTo>
                <a:lnTo>
                  <a:pt x="336" y="248"/>
                </a:lnTo>
                <a:lnTo>
                  <a:pt x="336" y="248"/>
                </a:lnTo>
                <a:lnTo>
                  <a:pt x="318" y="264"/>
                </a:lnTo>
                <a:lnTo>
                  <a:pt x="301" y="281"/>
                </a:lnTo>
                <a:lnTo>
                  <a:pt x="301" y="281"/>
                </a:lnTo>
                <a:lnTo>
                  <a:pt x="282" y="300"/>
                </a:lnTo>
                <a:lnTo>
                  <a:pt x="272" y="309"/>
                </a:lnTo>
                <a:lnTo>
                  <a:pt x="263" y="318"/>
                </a:lnTo>
                <a:lnTo>
                  <a:pt x="263" y="318"/>
                </a:lnTo>
                <a:lnTo>
                  <a:pt x="298" y="279"/>
                </a:lnTo>
                <a:lnTo>
                  <a:pt x="315" y="259"/>
                </a:lnTo>
                <a:lnTo>
                  <a:pt x="323" y="248"/>
                </a:lnTo>
                <a:lnTo>
                  <a:pt x="330" y="237"/>
                </a:lnTo>
                <a:lnTo>
                  <a:pt x="330" y="237"/>
                </a:lnTo>
                <a:lnTo>
                  <a:pt x="330" y="235"/>
                </a:lnTo>
                <a:lnTo>
                  <a:pt x="329" y="235"/>
                </a:lnTo>
                <a:lnTo>
                  <a:pt x="329" y="235"/>
                </a:lnTo>
                <a:lnTo>
                  <a:pt x="317" y="245"/>
                </a:lnTo>
                <a:lnTo>
                  <a:pt x="306" y="255"/>
                </a:lnTo>
                <a:lnTo>
                  <a:pt x="296" y="266"/>
                </a:lnTo>
                <a:lnTo>
                  <a:pt x="286" y="276"/>
                </a:lnTo>
                <a:lnTo>
                  <a:pt x="286" y="276"/>
                </a:lnTo>
                <a:lnTo>
                  <a:pt x="262" y="299"/>
                </a:lnTo>
                <a:lnTo>
                  <a:pt x="262" y="299"/>
                </a:lnTo>
                <a:lnTo>
                  <a:pt x="292" y="260"/>
                </a:lnTo>
                <a:lnTo>
                  <a:pt x="307" y="242"/>
                </a:lnTo>
                <a:lnTo>
                  <a:pt x="323" y="222"/>
                </a:lnTo>
                <a:lnTo>
                  <a:pt x="323" y="222"/>
                </a:lnTo>
                <a:lnTo>
                  <a:pt x="323" y="222"/>
                </a:lnTo>
                <a:lnTo>
                  <a:pt x="323" y="222"/>
                </a:lnTo>
                <a:lnTo>
                  <a:pt x="333" y="235"/>
                </a:lnTo>
                <a:lnTo>
                  <a:pt x="341" y="249"/>
                </a:lnTo>
                <a:lnTo>
                  <a:pt x="345" y="256"/>
                </a:lnTo>
                <a:lnTo>
                  <a:pt x="347" y="264"/>
                </a:lnTo>
                <a:lnTo>
                  <a:pt x="349" y="271"/>
                </a:lnTo>
                <a:lnTo>
                  <a:pt x="350" y="279"/>
                </a:lnTo>
                <a:lnTo>
                  <a:pt x="350" y="279"/>
                </a:lnTo>
                <a:lnTo>
                  <a:pt x="350" y="284"/>
                </a:lnTo>
                <a:lnTo>
                  <a:pt x="350" y="289"/>
                </a:lnTo>
                <a:lnTo>
                  <a:pt x="349" y="294"/>
                </a:lnTo>
                <a:lnTo>
                  <a:pt x="347" y="298"/>
                </a:lnTo>
                <a:lnTo>
                  <a:pt x="345" y="302"/>
                </a:lnTo>
                <a:lnTo>
                  <a:pt x="341" y="306"/>
                </a:lnTo>
                <a:lnTo>
                  <a:pt x="335" y="312"/>
                </a:lnTo>
                <a:lnTo>
                  <a:pt x="335" y="312"/>
                </a:lnTo>
                <a:close/>
                <a:moveTo>
                  <a:pt x="321" y="221"/>
                </a:moveTo>
                <a:lnTo>
                  <a:pt x="321" y="221"/>
                </a:lnTo>
                <a:lnTo>
                  <a:pt x="311" y="229"/>
                </a:lnTo>
                <a:lnTo>
                  <a:pt x="301" y="237"/>
                </a:lnTo>
                <a:lnTo>
                  <a:pt x="283" y="257"/>
                </a:lnTo>
                <a:lnTo>
                  <a:pt x="265" y="276"/>
                </a:lnTo>
                <a:lnTo>
                  <a:pt x="247" y="295"/>
                </a:lnTo>
                <a:lnTo>
                  <a:pt x="247" y="295"/>
                </a:lnTo>
                <a:lnTo>
                  <a:pt x="253" y="286"/>
                </a:lnTo>
                <a:lnTo>
                  <a:pt x="260" y="277"/>
                </a:lnTo>
                <a:lnTo>
                  <a:pt x="260" y="277"/>
                </a:lnTo>
                <a:lnTo>
                  <a:pt x="286" y="249"/>
                </a:lnTo>
                <a:lnTo>
                  <a:pt x="312" y="219"/>
                </a:lnTo>
                <a:lnTo>
                  <a:pt x="312" y="219"/>
                </a:lnTo>
                <a:lnTo>
                  <a:pt x="312" y="218"/>
                </a:lnTo>
                <a:lnTo>
                  <a:pt x="312" y="217"/>
                </a:lnTo>
                <a:lnTo>
                  <a:pt x="311" y="218"/>
                </a:lnTo>
                <a:lnTo>
                  <a:pt x="311" y="218"/>
                </a:lnTo>
                <a:lnTo>
                  <a:pt x="296" y="228"/>
                </a:lnTo>
                <a:lnTo>
                  <a:pt x="282" y="238"/>
                </a:lnTo>
                <a:lnTo>
                  <a:pt x="268" y="251"/>
                </a:lnTo>
                <a:lnTo>
                  <a:pt x="254" y="263"/>
                </a:lnTo>
                <a:lnTo>
                  <a:pt x="254" y="263"/>
                </a:lnTo>
                <a:lnTo>
                  <a:pt x="259" y="257"/>
                </a:lnTo>
                <a:lnTo>
                  <a:pt x="259" y="257"/>
                </a:lnTo>
                <a:lnTo>
                  <a:pt x="271" y="244"/>
                </a:lnTo>
                <a:lnTo>
                  <a:pt x="283" y="231"/>
                </a:lnTo>
                <a:lnTo>
                  <a:pt x="289" y="225"/>
                </a:lnTo>
                <a:lnTo>
                  <a:pt x="294" y="218"/>
                </a:lnTo>
                <a:lnTo>
                  <a:pt x="299" y="212"/>
                </a:lnTo>
                <a:lnTo>
                  <a:pt x="303" y="204"/>
                </a:lnTo>
                <a:lnTo>
                  <a:pt x="303" y="204"/>
                </a:lnTo>
                <a:lnTo>
                  <a:pt x="302" y="203"/>
                </a:lnTo>
                <a:lnTo>
                  <a:pt x="301" y="203"/>
                </a:lnTo>
                <a:lnTo>
                  <a:pt x="301" y="203"/>
                </a:lnTo>
                <a:lnTo>
                  <a:pt x="270" y="233"/>
                </a:lnTo>
                <a:lnTo>
                  <a:pt x="238" y="263"/>
                </a:lnTo>
                <a:lnTo>
                  <a:pt x="238" y="263"/>
                </a:lnTo>
                <a:lnTo>
                  <a:pt x="223" y="275"/>
                </a:lnTo>
                <a:lnTo>
                  <a:pt x="208" y="289"/>
                </a:lnTo>
                <a:lnTo>
                  <a:pt x="208" y="289"/>
                </a:lnTo>
                <a:lnTo>
                  <a:pt x="209" y="287"/>
                </a:lnTo>
                <a:lnTo>
                  <a:pt x="209" y="287"/>
                </a:lnTo>
                <a:lnTo>
                  <a:pt x="224" y="270"/>
                </a:lnTo>
                <a:lnTo>
                  <a:pt x="239" y="254"/>
                </a:lnTo>
                <a:lnTo>
                  <a:pt x="239" y="254"/>
                </a:lnTo>
                <a:lnTo>
                  <a:pt x="252" y="238"/>
                </a:lnTo>
                <a:lnTo>
                  <a:pt x="267" y="224"/>
                </a:lnTo>
                <a:lnTo>
                  <a:pt x="281" y="209"/>
                </a:lnTo>
                <a:lnTo>
                  <a:pt x="287" y="202"/>
                </a:lnTo>
                <a:lnTo>
                  <a:pt x="292" y="194"/>
                </a:lnTo>
                <a:lnTo>
                  <a:pt x="292" y="194"/>
                </a:lnTo>
                <a:lnTo>
                  <a:pt x="293" y="193"/>
                </a:lnTo>
                <a:lnTo>
                  <a:pt x="293" y="193"/>
                </a:lnTo>
                <a:lnTo>
                  <a:pt x="308" y="206"/>
                </a:lnTo>
                <a:lnTo>
                  <a:pt x="321" y="221"/>
                </a:lnTo>
                <a:lnTo>
                  <a:pt x="321" y="221"/>
                </a:lnTo>
                <a:close/>
                <a:moveTo>
                  <a:pt x="112" y="122"/>
                </a:moveTo>
                <a:lnTo>
                  <a:pt x="112" y="122"/>
                </a:lnTo>
                <a:lnTo>
                  <a:pt x="116" y="115"/>
                </a:lnTo>
                <a:lnTo>
                  <a:pt x="119" y="108"/>
                </a:lnTo>
                <a:lnTo>
                  <a:pt x="122" y="101"/>
                </a:lnTo>
                <a:lnTo>
                  <a:pt x="124" y="94"/>
                </a:lnTo>
                <a:lnTo>
                  <a:pt x="125" y="87"/>
                </a:lnTo>
                <a:lnTo>
                  <a:pt x="125" y="80"/>
                </a:lnTo>
                <a:lnTo>
                  <a:pt x="124" y="65"/>
                </a:lnTo>
                <a:lnTo>
                  <a:pt x="121" y="51"/>
                </a:lnTo>
                <a:lnTo>
                  <a:pt x="117" y="38"/>
                </a:lnTo>
                <a:lnTo>
                  <a:pt x="111" y="25"/>
                </a:lnTo>
                <a:lnTo>
                  <a:pt x="104" y="12"/>
                </a:lnTo>
                <a:lnTo>
                  <a:pt x="104" y="12"/>
                </a:lnTo>
                <a:lnTo>
                  <a:pt x="116" y="10"/>
                </a:lnTo>
                <a:lnTo>
                  <a:pt x="128" y="9"/>
                </a:lnTo>
                <a:lnTo>
                  <a:pt x="152" y="8"/>
                </a:lnTo>
                <a:lnTo>
                  <a:pt x="176" y="9"/>
                </a:lnTo>
                <a:lnTo>
                  <a:pt x="202" y="9"/>
                </a:lnTo>
                <a:lnTo>
                  <a:pt x="202" y="9"/>
                </a:lnTo>
                <a:lnTo>
                  <a:pt x="196" y="19"/>
                </a:lnTo>
                <a:lnTo>
                  <a:pt x="191" y="30"/>
                </a:lnTo>
                <a:lnTo>
                  <a:pt x="188" y="40"/>
                </a:lnTo>
                <a:lnTo>
                  <a:pt x="186" y="51"/>
                </a:lnTo>
                <a:lnTo>
                  <a:pt x="185" y="62"/>
                </a:lnTo>
                <a:lnTo>
                  <a:pt x="186" y="73"/>
                </a:lnTo>
                <a:lnTo>
                  <a:pt x="189" y="85"/>
                </a:lnTo>
                <a:lnTo>
                  <a:pt x="194" y="97"/>
                </a:lnTo>
                <a:lnTo>
                  <a:pt x="194" y="97"/>
                </a:lnTo>
                <a:lnTo>
                  <a:pt x="202" y="109"/>
                </a:lnTo>
                <a:lnTo>
                  <a:pt x="211" y="121"/>
                </a:lnTo>
                <a:lnTo>
                  <a:pt x="222" y="132"/>
                </a:lnTo>
                <a:lnTo>
                  <a:pt x="233" y="142"/>
                </a:lnTo>
                <a:lnTo>
                  <a:pt x="257" y="163"/>
                </a:lnTo>
                <a:lnTo>
                  <a:pt x="281" y="182"/>
                </a:lnTo>
                <a:lnTo>
                  <a:pt x="281" y="182"/>
                </a:lnTo>
                <a:lnTo>
                  <a:pt x="284" y="185"/>
                </a:lnTo>
                <a:lnTo>
                  <a:pt x="284" y="185"/>
                </a:lnTo>
                <a:lnTo>
                  <a:pt x="280" y="186"/>
                </a:lnTo>
                <a:lnTo>
                  <a:pt x="275" y="190"/>
                </a:lnTo>
                <a:lnTo>
                  <a:pt x="275" y="190"/>
                </a:lnTo>
                <a:lnTo>
                  <a:pt x="271" y="192"/>
                </a:lnTo>
                <a:lnTo>
                  <a:pt x="267" y="193"/>
                </a:lnTo>
                <a:lnTo>
                  <a:pt x="262" y="193"/>
                </a:lnTo>
                <a:lnTo>
                  <a:pt x="256" y="191"/>
                </a:lnTo>
                <a:lnTo>
                  <a:pt x="246" y="187"/>
                </a:lnTo>
                <a:lnTo>
                  <a:pt x="237" y="184"/>
                </a:lnTo>
                <a:lnTo>
                  <a:pt x="237" y="184"/>
                </a:lnTo>
                <a:lnTo>
                  <a:pt x="229" y="183"/>
                </a:lnTo>
                <a:lnTo>
                  <a:pt x="221" y="184"/>
                </a:lnTo>
                <a:lnTo>
                  <a:pt x="214" y="187"/>
                </a:lnTo>
                <a:lnTo>
                  <a:pt x="208" y="191"/>
                </a:lnTo>
                <a:lnTo>
                  <a:pt x="196" y="201"/>
                </a:lnTo>
                <a:lnTo>
                  <a:pt x="189" y="206"/>
                </a:lnTo>
                <a:lnTo>
                  <a:pt x="183" y="211"/>
                </a:lnTo>
                <a:lnTo>
                  <a:pt x="183" y="211"/>
                </a:lnTo>
                <a:lnTo>
                  <a:pt x="177" y="213"/>
                </a:lnTo>
                <a:lnTo>
                  <a:pt x="173" y="215"/>
                </a:lnTo>
                <a:lnTo>
                  <a:pt x="168" y="215"/>
                </a:lnTo>
                <a:lnTo>
                  <a:pt x="164" y="215"/>
                </a:lnTo>
                <a:lnTo>
                  <a:pt x="160" y="213"/>
                </a:lnTo>
                <a:lnTo>
                  <a:pt x="157" y="211"/>
                </a:lnTo>
                <a:lnTo>
                  <a:pt x="150" y="206"/>
                </a:lnTo>
                <a:lnTo>
                  <a:pt x="143" y="199"/>
                </a:lnTo>
                <a:lnTo>
                  <a:pt x="137" y="192"/>
                </a:lnTo>
                <a:lnTo>
                  <a:pt x="130" y="185"/>
                </a:lnTo>
                <a:lnTo>
                  <a:pt x="124" y="180"/>
                </a:lnTo>
                <a:lnTo>
                  <a:pt x="124" y="180"/>
                </a:lnTo>
                <a:lnTo>
                  <a:pt x="117" y="176"/>
                </a:lnTo>
                <a:lnTo>
                  <a:pt x="111" y="173"/>
                </a:lnTo>
                <a:lnTo>
                  <a:pt x="104" y="172"/>
                </a:lnTo>
                <a:lnTo>
                  <a:pt x="97" y="172"/>
                </a:lnTo>
                <a:lnTo>
                  <a:pt x="90" y="173"/>
                </a:lnTo>
                <a:lnTo>
                  <a:pt x="84" y="174"/>
                </a:lnTo>
                <a:lnTo>
                  <a:pt x="71" y="179"/>
                </a:lnTo>
                <a:lnTo>
                  <a:pt x="71" y="179"/>
                </a:lnTo>
                <a:lnTo>
                  <a:pt x="92" y="150"/>
                </a:lnTo>
                <a:lnTo>
                  <a:pt x="112" y="122"/>
                </a:lnTo>
                <a:lnTo>
                  <a:pt x="112" y="122"/>
                </a:lnTo>
                <a:close/>
                <a:moveTo>
                  <a:pt x="39" y="223"/>
                </a:moveTo>
                <a:lnTo>
                  <a:pt x="39" y="223"/>
                </a:lnTo>
                <a:lnTo>
                  <a:pt x="68" y="199"/>
                </a:lnTo>
                <a:lnTo>
                  <a:pt x="68" y="199"/>
                </a:lnTo>
                <a:lnTo>
                  <a:pt x="78" y="193"/>
                </a:lnTo>
                <a:lnTo>
                  <a:pt x="87" y="187"/>
                </a:lnTo>
                <a:lnTo>
                  <a:pt x="87" y="187"/>
                </a:lnTo>
                <a:lnTo>
                  <a:pt x="94" y="183"/>
                </a:lnTo>
                <a:lnTo>
                  <a:pt x="103" y="180"/>
                </a:lnTo>
                <a:lnTo>
                  <a:pt x="103" y="180"/>
                </a:lnTo>
                <a:lnTo>
                  <a:pt x="103" y="180"/>
                </a:lnTo>
                <a:lnTo>
                  <a:pt x="103" y="180"/>
                </a:lnTo>
                <a:lnTo>
                  <a:pt x="95" y="188"/>
                </a:lnTo>
                <a:lnTo>
                  <a:pt x="95" y="188"/>
                </a:lnTo>
                <a:lnTo>
                  <a:pt x="83" y="198"/>
                </a:lnTo>
                <a:lnTo>
                  <a:pt x="70" y="208"/>
                </a:lnTo>
                <a:lnTo>
                  <a:pt x="44" y="226"/>
                </a:lnTo>
                <a:lnTo>
                  <a:pt x="44" y="226"/>
                </a:lnTo>
                <a:lnTo>
                  <a:pt x="38" y="231"/>
                </a:lnTo>
                <a:lnTo>
                  <a:pt x="32" y="236"/>
                </a:lnTo>
                <a:lnTo>
                  <a:pt x="22" y="249"/>
                </a:lnTo>
                <a:lnTo>
                  <a:pt x="22" y="249"/>
                </a:lnTo>
                <a:lnTo>
                  <a:pt x="31" y="234"/>
                </a:lnTo>
                <a:lnTo>
                  <a:pt x="39" y="223"/>
                </a:lnTo>
                <a:lnTo>
                  <a:pt x="39" y="22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8" name="Freeform 2531"/>
          <p:cNvSpPr>
            <a:spLocks noEditPoints="1"/>
          </p:cNvSpPr>
          <p:nvPr/>
        </p:nvSpPr>
        <p:spPr bwMode="auto">
          <a:xfrm>
            <a:off x="1062809" y="4203944"/>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9" name="Freeform 2532"/>
          <p:cNvSpPr/>
          <p:nvPr/>
        </p:nvSpPr>
        <p:spPr bwMode="auto">
          <a:xfrm>
            <a:off x="1269184" y="5097704"/>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0" name="Freeform 2533"/>
          <p:cNvSpPr/>
          <p:nvPr/>
        </p:nvSpPr>
        <p:spPr bwMode="auto">
          <a:xfrm>
            <a:off x="1129480" y="499293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1" name="Freeform 2536"/>
          <p:cNvSpPr>
            <a:spLocks noEditPoints="1"/>
          </p:cNvSpPr>
          <p:nvPr/>
        </p:nvSpPr>
        <p:spPr bwMode="auto">
          <a:xfrm>
            <a:off x="929455" y="5397743"/>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2" name="Freeform 2537"/>
          <p:cNvSpPr>
            <a:spLocks noEditPoints="1"/>
          </p:cNvSpPr>
          <p:nvPr/>
        </p:nvSpPr>
        <p:spPr bwMode="auto">
          <a:xfrm>
            <a:off x="1024705" y="3073642"/>
            <a:ext cx="95250" cy="95250"/>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3" name="Freeform 2538"/>
          <p:cNvSpPr>
            <a:spLocks noEditPoints="1"/>
          </p:cNvSpPr>
          <p:nvPr/>
        </p:nvSpPr>
        <p:spPr bwMode="auto">
          <a:xfrm>
            <a:off x="905646" y="3191117"/>
            <a:ext cx="333375" cy="90488"/>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4" name="Freeform 2539"/>
          <p:cNvSpPr>
            <a:spLocks noEditPoints="1"/>
          </p:cNvSpPr>
          <p:nvPr/>
        </p:nvSpPr>
        <p:spPr bwMode="auto">
          <a:xfrm>
            <a:off x="1021530" y="3307004"/>
            <a:ext cx="80963" cy="76200"/>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5" name="Freeform 2540"/>
          <p:cNvSpPr>
            <a:spLocks noEditPoints="1"/>
          </p:cNvSpPr>
          <p:nvPr/>
        </p:nvSpPr>
        <p:spPr bwMode="auto">
          <a:xfrm>
            <a:off x="991367" y="3435594"/>
            <a:ext cx="255588" cy="239713"/>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6" name="Freeform 2541"/>
          <p:cNvSpPr>
            <a:spLocks noEditPoints="1"/>
          </p:cNvSpPr>
          <p:nvPr/>
        </p:nvSpPr>
        <p:spPr bwMode="auto">
          <a:xfrm>
            <a:off x="1373955" y="4834179"/>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8" name="Freeform 2544"/>
          <p:cNvSpPr>
            <a:spLocks noEditPoints="1"/>
          </p:cNvSpPr>
          <p:nvPr/>
        </p:nvSpPr>
        <p:spPr bwMode="auto">
          <a:xfrm>
            <a:off x="1270770" y="5083417"/>
            <a:ext cx="576263" cy="628650"/>
          </a:xfrm>
          <a:custGeom>
            <a:avLst/>
            <a:gdLst/>
            <a:ahLst/>
            <a:cxnLst>
              <a:cxn ang="0">
                <a:pos x="187" y="388"/>
              </a:cxn>
              <a:cxn ang="0">
                <a:pos x="336" y="329"/>
              </a:cxn>
              <a:cxn ang="0">
                <a:pos x="245" y="55"/>
              </a:cxn>
              <a:cxn ang="0">
                <a:pos x="138" y="54"/>
              </a:cxn>
              <a:cxn ang="0">
                <a:pos x="22" y="297"/>
              </a:cxn>
              <a:cxn ang="0">
                <a:pos x="47" y="319"/>
              </a:cxn>
              <a:cxn ang="0">
                <a:pos x="100" y="286"/>
              </a:cxn>
              <a:cxn ang="0">
                <a:pos x="110" y="262"/>
              </a:cxn>
              <a:cxn ang="0">
                <a:pos x="75" y="260"/>
              </a:cxn>
              <a:cxn ang="0">
                <a:pos x="101" y="239"/>
              </a:cxn>
              <a:cxn ang="0">
                <a:pos x="87" y="94"/>
              </a:cxn>
              <a:cxn ang="0">
                <a:pos x="53" y="131"/>
              </a:cxn>
              <a:cxn ang="0">
                <a:pos x="220" y="59"/>
              </a:cxn>
              <a:cxn ang="0">
                <a:pos x="252" y="91"/>
              </a:cxn>
              <a:cxn ang="0">
                <a:pos x="272" y="89"/>
              </a:cxn>
              <a:cxn ang="0">
                <a:pos x="194" y="75"/>
              </a:cxn>
              <a:cxn ang="0">
                <a:pos x="190" y="94"/>
              </a:cxn>
              <a:cxn ang="0">
                <a:pos x="242" y="63"/>
              </a:cxn>
              <a:cxn ang="0">
                <a:pos x="151" y="84"/>
              </a:cxn>
              <a:cxn ang="0">
                <a:pos x="147" y="84"/>
              </a:cxn>
              <a:cxn ang="0">
                <a:pos x="23" y="174"/>
              </a:cxn>
              <a:cxn ang="0">
                <a:pos x="132" y="133"/>
              </a:cxn>
              <a:cxn ang="0">
                <a:pos x="107" y="162"/>
              </a:cxn>
              <a:cxn ang="0">
                <a:pos x="44" y="213"/>
              </a:cxn>
              <a:cxn ang="0">
                <a:pos x="151" y="156"/>
              </a:cxn>
              <a:cxn ang="0">
                <a:pos x="10" y="233"/>
              </a:cxn>
              <a:cxn ang="0">
                <a:pos x="31" y="244"/>
              </a:cxn>
              <a:cxn ang="0">
                <a:pos x="309" y="144"/>
              </a:cxn>
              <a:cxn ang="0">
                <a:pos x="320" y="139"/>
              </a:cxn>
              <a:cxn ang="0">
                <a:pos x="194" y="223"/>
              </a:cxn>
              <a:cxn ang="0">
                <a:pos x="324" y="157"/>
              </a:cxn>
              <a:cxn ang="0">
                <a:pos x="348" y="272"/>
              </a:cxn>
              <a:cxn ang="0">
                <a:pos x="232" y="319"/>
              </a:cxn>
              <a:cxn ang="0">
                <a:pos x="352" y="253"/>
              </a:cxn>
              <a:cxn ang="0">
                <a:pos x="230" y="292"/>
              </a:cxn>
              <a:cxn ang="0">
                <a:pos x="85" y="356"/>
              </a:cxn>
              <a:cxn ang="0">
                <a:pos x="92" y="344"/>
              </a:cxn>
              <a:cxn ang="0">
                <a:pos x="219" y="293"/>
              </a:cxn>
              <a:cxn ang="0">
                <a:pos x="292" y="251"/>
              </a:cxn>
              <a:cxn ang="0">
                <a:pos x="110" y="323"/>
              </a:cxn>
              <a:cxn ang="0">
                <a:pos x="277" y="235"/>
              </a:cxn>
              <a:cxn ang="0">
                <a:pos x="59" y="331"/>
              </a:cxn>
              <a:cxn ang="0">
                <a:pos x="334" y="195"/>
              </a:cxn>
              <a:cxn ang="0">
                <a:pos x="306" y="194"/>
              </a:cxn>
              <a:cxn ang="0">
                <a:pos x="233" y="216"/>
              </a:cxn>
              <a:cxn ang="0">
                <a:pos x="332" y="175"/>
              </a:cxn>
              <a:cxn ang="0">
                <a:pos x="124" y="354"/>
              </a:cxn>
              <a:cxn ang="0">
                <a:pos x="244" y="317"/>
              </a:cxn>
              <a:cxn ang="0">
                <a:pos x="221" y="359"/>
              </a:cxn>
              <a:cxn ang="0">
                <a:pos x="312" y="334"/>
              </a:cxn>
              <a:cxn ang="0">
                <a:pos x="255" y="354"/>
              </a:cxn>
              <a:cxn ang="0">
                <a:pos x="332" y="317"/>
              </a:cxn>
              <a:cxn ang="0">
                <a:pos x="290" y="363"/>
              </a:cxn>
              <a:cxn ang="0">
                <a:pos x="233" y="343"/>
              </a:cxn>
              <a:cxn ang="0">
                <a:pos x="256" y="323"/>
              </a:cxn>
              <a:cxn ang="0">
                <a:pos x="60" y="259"/>
              </a:cxn>
              <a:cxn ang="0">
                <a:pos x="27" y="242"/>
              </a:cxn>
              <a:cxn ang="0">
                <a:pos x="304" y="93"/>
              </a:cxn>
              <a:cxn ang="0">
                <a:pos x="197" y="122"/>
              </a:cxn>
              <a:cxn ang="0">
                <a:pos x="33" y="141"/>
              </a:cxn>
              <a:cxn ang="0">
                <a:pos x="77" y="87"/>
              </a:cxn>
              <a:cxn ang="0">
                <a:pos x="27" y="248"/>
              </a:cxn>
            </a:cxnLst>
            <a:rect l="0" t="0" r="r" b="b"/>
            <a:pathLst>
              <a:path w="363" h="396">
                <a:moveTo>
                  <a:pt x="82" y="365"/>
                </a:moveTo>
                <a:lnTo>
                  <a:pt x="82" y="365"/>
                </a:lnTo>
                <a:lnTo>
                  <a:pt x="92" y="371"/>
                </a:lnTo>
                <a:lnTo>
                  <a:pt x="104" y="376"/>
                </a:lnTo>
                <a:lnTo>
                  <a:pt x="115" y="378"/>
                </a:lnTo>
                <a:lnTo>
                  <a:pt x="126" y="380"/>
                </a:lnTo>
                <a:lnTo>
                  <a:pt x="138" y="379"/>
                </a:lnTo>
                <a:lnTo>
                  <a:pt x="150" y="378"/>
                </a:lnTo>
                <a:lnTo>
                  <a:pt x="162" y="376"/>
                </a:lnTo>
                <a:lnTo>
                  <a:pt x="174" y="374"/>
                </a:lnTo>
                <a:lnTo>
                  <a:pt x="174" y="374"/>
                </a:lnTo>
                <a:lnTo>
                  <a:pt x="167" y="390"/>
                </a:lnTo>
                <a:lnTo>
                  <a:pt x="167" y="390"/>
                </a:lnTo>
                <a:lnTo>
                  <a:pt x="167" y="391"/>
                </a:lnTo>
                <a:lnTo>
                  <a:pt x="167" y="393"/>
                </a:lnTo>
                <a:lnTo>
                  <a:pt x="169" y="395"/>
                </a:lnTo>
                <a:lnTo>
                  <a:pt x="172" y="396"/>
                </a:lnTo>
                <a:lnTo>
                  <a:pt x="173" y="395"/>
                </a:lnTo>
                <a:lnTo>
                  <a:pt x="175" y="394"/>
                </a:lnTo>
                <a:lnTo>
                  <a:pt x="175" y="394"/>
                </a:lnTo>
                <a:lnTo>
                  <a:pt x="178" y="388"/>
                </a:lnTo>
                <a:lnTo>
                  <a:pt x="178" y="388"/>
                </a:lnTo>
                <a:lnTo>
                  <a:pt x="178" y="388"/>
                </a:lnTo>
                <a:lnTo>
                  <a:pt x="178" y="388"/>
                </a:lnTo>
                <a:lnTo>
                  <a:pt x="180" y="391"/>
                </a:lnTo>
                <a:lnTo>
                  <a:pt x="183" y="392"/>
                </a:lnTo>
                <a:lnTo>
                  <a:pt x="185" y="391"/>
                </a:lnTo>
                <a:lnTo>
                  <a:pt x="187" y="388"/>
                </a:lnTo>
                <a:lnTo>
                  <a:pt x="187" y="388"/>
                </a:lnTo>
                <a:lnTo>
                  <a:pt x="187" y="388"/>
                </a:lnTo>
                <a:lnTo>
                  <a:pt x="187" y="388"/>
                </a:lnTo>
                <a:lnTo>
                  <a:pt x="189" y="389"/>
                </a:lnTo>
                <a:lnTo>
                  <a:pt x="192" y="388"/>
                </a:lnTo>
                <a:lnTo>
                  <a:pt x="193" y="387"/>
                </a:lnTo>
                <a:lnTo>
                  <a:pt x="194" y="384"/>
                </a:lnTo>
                <a:lnTo>
                  <a:pt x="194" y="384"/>
                </a:lnTo>
                <a:lnTo>
                  <a:pt x="194" y="382"/>
                </a:lnTo>
                <a:lnTo>
                  <a:pt x="194" y="382"/>
                </a:lnTo>
                <a:lnTo>
                  <a:pt x="196" y="381"/>
                </a:lnTo>
                <a:lnTo>
                  <a:pt x="198" y="379"/>
                </a:lnTo>
                <a:lnTo>
                  <a:pt x="198" y="377"/>
                </a:lnTo>
                <a:lnTo>
                  <a:pt x="198" y="375"/>
                </a:lnTo>
                <a:lnTo>
                  <a:pt x="198" y="375"/>
                </a:lnTo>
                <a:lnTo>
                  <a:pt x="208" y="379"/>
                </a:lnTo>
                <a:lnTo>
                  <a:pt x="218" y="383"/>
                </a:lnTo>
                <a:lnTo>
                  <a:pt x="229" y="385"/>
                </a:lnTo>
                <a:lnTo>
                  <a:pt x="239" y="387"/>
                </a:lnTo>
                <a:lnTo>
                  <a:pt x="251" y="387"/>
                </a:lnTo>
                <a:lnTo>
                  <a:pt x="262" y="386"/>
                </a:lnTo>
                <a:lnTo>
                  <a:pt x="272" y="384"/>
                </a:lnTo>
                <a:lnTo>
                  <a:pt x="283" y="380"/>
                </a:lnTo>
                <a:lnTo>
                  <a:pt x="283" y="380"/>
                </a:lnTo>
                <a:lnTo>
                  <a:pt x="294" y="374"/>
                </a:lnTo>
                <a:lnTo>
                  <a:pt x="304" y="367"/>
                </a:lnTo>
                <a:lnTo>
                  <a:pt x="313" y="359"/>
                </a:lnTo>
                <a:lnTo>
                  <a:pt x="322" y="350"/>
                </a:lnTo>
                <a:lnTo>
                  <a:pt x="329" y="340"/>
                </a:lnTo>
                <a:lnTo>
                  <a:pt x="336" y="329"/>
                </a:lnTo>
                <a:lnTo>
                  <a:pt x="341" y="317"/>
                </a:lnTo>
                <a:lnTo>
                  <a:pt x="346" y="306"/>
                </a:lnTo>
                <a:lnTo>
                  <a:pt x="346" y="306"/>
                </a:lnTo>
                <a:lnTo>
                  <a:pt x="350" y="295"/>
                </a:lnTo>
                <a:lnTo>
                  <a:pt x="354" y="283"/>
                </a:lnTo>
                <a:lnTo>
                  <a:pt x="357" y="272"/>
                </a:lnTo>
                <a:lnTo>
                  <a:pt x="360" y="260"/>
                </a:lnTo>
                <a:lnTo>
                  <a:pt x="361" y="247"/>
                </a:lnTo>
                <a:lnTo>
                  <a:pt x="363" y="234"/>
                </a:lnTo>
                <a:lnTo>
                  <a:pt x="363" y="222"/>
                </a:lnTo>
                <a:lnTo>
                  <a:pt x="363" y="209"/>
                </a:lnTo>
                <a:lnTo>
                  <a:pt x="363" y="197"/>
                </a:lnTo>
                <a:lnTo>
                  <a:pt x="361" y="185"/>
                </a:lnTo>
                <a:lnTo>
                  <a:pt x="359" y="173"/>
                </a:lnTo>
                <a:lnTo>
                  <a:pt x="357" y="161"/>
                </a:lnTo>
                <a:lnTo>
                  <a:pt x="353" y="148"/>
                </a:lnTo>
                <a:lnTo>
                  <a:pt x="349" y="137"/>
                </a:lnTo>
                <a:lnTo>
                  <a:pt x="343" y="126"/>
                </a:lnTo>
                <a:lnTo>
                  <a:pt x="338" y="116"/>
                </a:lnTo>
                <a:lnTo>
                  <a:pt x="338" y="116"/>
                </a:lnTo>
                <a:lnTo>
                  <a:pt x="332" y="108"/>
                </a:lnTo>
                <a:lnTo>
                  <a:pt x="326" y="100"/>
                </a:lnTo>
                <a:lnTo>
                  <a:pt x="319" y="94"/>
                </a:lnTo>
                <a:lnTo>
                  <a:pt x="312" y="88"/>
                </a:lnTo>
                <a:lnTo>
                  <a:pt x="305" y="82"/>
                </a:lnTo>
                <a:lnTo>
                  <a:pt x="297" y="76"/>
                </a:lnTo>
                <a:lnTo>
                  <a:pt x="280" y="67"/>
                </a:lnTo>
                <a:lnTo>
                  <a:pt x="263" y="60"/>
                </a:lnTo>
                <a:lnTo>
                  <a:pt x="245" y="55"/>
                </a:lnTo>
                <a:lnTo>
                  <a:pt x="225" y="52"/>
                </a:lnTo>
                <a:lnTo>
                  <a:pt x="206" y="50"/>
                </a:lnTo>
                <a:lnTo>
                  <a:pt x="206" y="50"/>
                </a:lnTo>
                <a:lnTo>
                  <a:pt x="211" y="37"/>
                </a:lnTo>
                <a:lnTo>
                  <a:pt x="218" y="25"/>
                </a:lnTo>
                <a:lnTo>
                  <a:pt x="221" y="20"/>
                </a:lnTo>
                <a:lnTo>
                  <a:pt x="226" y="15"/>
                </a:lnTo>
                <a:lnTo>
                  <a:pt x="231" y="11"/>
                </a:lnTo>
                <a:lnTo>
                  <a:pt x="236" y="8"/>
                </a:lnTo>
                <a:lnTo>
                  <a:pt x="236" y="8"/>
                </a:lnTo>
                <a:lnTo>
                  <a:pt x="237" y="7"/>
                </a:lnTo>
                <a:lnTo>
                  <a:pt x="238" y="5"/>
                </a:lnTo>
                <a:lnTo>
                  <a:pt x="237" y="2"/>
                </a:lnTo>
                <a:lnTo>
                  <a:pt x="235" y="0"/>
                </a:lnTo>
                <a:lnTo>
                  <a:pt x="233" y="0"/>
                </a:lnTo>
                <a:lnTo>
                  <a:pt x="231" y="0"/>
                </a:lnTo>
                <a:lnTo>
                  <a:pt x="231" y="0"/>
                </a:lnTo>
                <a:lnTo>
                  <a:pt x="225" y="4"/>
                </a:lnTo>
                <a:lnTo>
                  <a:pt x="220" y="9"/>
                </a:lnTo>
                <a:lnTo>
                  <a:pt x="215" y="15"/>
                </a:lnTo>
                <a:lnTo>
                  <a:pt x="210" y="21"/>
                </a:lnTo>
                <a:lnTo>
                  <a:pt x="206" y="27"/>
                </a:lnTo>
                <a:lnTo>
                  <a:pt x="203" y="34"/>
                </a:lnTo>
                <a:lnTo>
                  <a:pt x="198" y="49"/>
                </a:lnTo>
                <a:lnTo>
                  <a:pt x="198" y="49"/>
                </a:lnTo>
                <a:lnTo>
                  <a:pt x="182" y="49"/>
                </a:lnTo>
                <a:lnTo>
                  <a:pt x="182" y="49"/>
                </a:lnTo>
                <a:lnTo>
                  <a:pt x="160" y="50"/>
                </a:lnTo>
                <a:lnTo>
                  <a:pt x="138" y="54"/>
                </a:lnTo>
                <a:lnTo>
                  <a:pt x="116" y="59"/>
                </a:lnTo>
                <a:lnTo>
                  <a:pt x="96" y="67"/>
                </a:lnTo>
                <a:lnTo>
                  <a:pt x="87" y="71"/>
                </a:lnTo>
                <a:lnTo>
                  <a:pt x="76" y="76"/>
                </a:lnTo>
                <a:lnTo>
                  <a:pt x="67" y="83"/>
                </a:lnTo>
                <a:lnTo>
                  <a:pt x="58" y="90"/>
                </a:lnTo>
                <a:lnTo>
                  <a:pt x="50" y="96"/>
                </a:lnTo>
                <a:lnTo>
                  <a:pt x="42" y="104"/>
                </a:lnTo>
                <a:lnTo>
                  <a:pt x="35" y="112"/>
                </a:lnTo>
                <a:lnTo>
                  <a:pt x="28" y="121"/>
                </a:lnTo>
                <a:lnTo>
                  <a:pt x="28" y="121"/>
                </a:lnTo>
                <a:lnTo>
                  <a:pt x="22" y="130"/>
                </a:lnTo>
                <a:lnTo>
                  <a:pt x="17" y="139"/>
                </a:lnTo>
                <a:lnTo>
                  <a:pt x="12" y="149"/>
                </a:lnTo>
                <a:lnTo>
                  <a:pt x="8" y="160"/>
                </a:lnTo>
                <a:lnTo>
                  <a:pt x="5" y="170"/>
                </a:lnTo>
                <a:lnTo>
                  <a:pt x="3" y="181"/>
                </a:lnTo>
                <a:lnTo>
                  <a:pt x="1" y="191"/>
                </a:lnTo>
                <a:lnTo>
                  <a:pt x="1" y="202"/>
                </a:lnTo>
                <a:lnTo>
                  <a:pt x="0" y="212"/>
                </a:lnTo>
                <a:lnTo>
                  <a:pt x="1" y="223"/>
                </a:lnTo>
                <a:lnTo>
                  <a:pt x="2" y="234"/>
                </a:lnTo>
                <a:lnTo>
                  <a:pt x="3" y="245"/>
                </a:lnTo>
                <a:lnTo>
                  <a:pt x="6" y="256"/>
                </a:lnTo>
                <a:lnTo>
                  <a:pt x="9" y="266"/>
                </a:lnTo>
                <a:lnTo>
                  <a:pt x="12" y="276"/>
                </a:lnTo>
                <a:lnTo>
                  <a:pt x="17" y="286"/>
                </a:lnTo>
                <a:lnTo>
                  <a:pt x="17" y="286"/>
                </a:lnTo>
                <a:lnTo>
                  <a:pt x="22" y="297"/>
                </a:lnTo>
                <a:lnTo>
                  <a:pt x="29" y="308"/>
                </a:lnTo>
                <a:lnTo>
                  <a:pt x="36" y="319"/>
                </a:lnTo>
                <a:lnTo>
                  <a:pt x="44" y="330"/>
                </a:lnTo>
                <a:lnTo>
                  <a:pt x="52" y="340"/>
                </a:lnTo>
                <a:lnTo>
                  <a:pt x="61" y="349"/>
                </a:lnTo>
                <a:lnTo>
                  <a:pt x="71" y="357"/>
                </a:lnTo>
                <a:lnTo>
                  <a:pt x="82" y="365"/>
                </a:lnTo>
                <a:lnTo>
                  <a:pt x="82" y="365"/>
                </a:lnTo>
                <a:close/>
                <a:moveTo>
                  <a:pt x="47" y="319"/>
                </a:moveTo>
                <a:lnTo>
                  <a:pt x="47" y="319"/>
                </a:lnTo>
                <a:lnTo>
                  <a:pt x="63" y="313"/>
                </a:lnTo>
                <a:lnTo>
                  <a:pt x="80" y="306"/>
                </a:lnTo>
                <a:lnTo>
                  <a:pt x="112" y="291"/>
                </a:lnTo>
                <a:lnTo>
                  <a:pt x="112" y="291"/>
                </a:lnTo>
                <a:lnTo>
                  <a:pt x="146" y="276"/>
                </a:lnTo>
                <a:lnTo>
                  <a:pt x="181" y="262"/>
                </a:lnTo>
                <a:lnTo>
                  <a:pt x="181" y="262"/>
                </a:lnTo>
                <a:lnTo>
                  <a:pt x="149" y="278"/>
                </a:lnTo>
                <a:lnTo>
                  <a:pt x="118" y="294"/>
                </a:lnTo>
                <a:lnTo>
                  <a:pt x="118" y="294"/>
                </a:lnTo>
                <a:lnTo>
                  <a:pt x="102" y="302"/>
                </a:lnTo>
                <a:lnTo>
                  <a:pt x="86" y="310"/>
                </a:lnTo>
                <a:lnTo>
                  <a:pt x="77" y="314"/>
                </a:lnTo>
                <a:lnTo>
                  <a:pt x="70" y="319"/>
                </a:lnTo>
                <a:lnTo>
                  <a:pt x="63" y="325"/>
                </a:lnTo>
                <a:lnTo>
                  <a:pt x="56" y="331"/>
                </a:lnTo>
                <a:lnTo>
                  <a:pt x="56" y="331"/>
                </a:lnTo>
                <a:lnTo>
                  <a:pt x="47" y="319"/>
                </a:lnTo>
                <a:lnTo>
                  <a:pt x="47" y="319"/>
                </a:lnTo>
                <a:close/>
                <a:moveTo>
                  <a:pt x="36" y="303"/>
                </a:moveTo>
                <a:lnTo>
                  <a:pt x="36" y="303"/>
                </a:lnTo>
                <a:lnTo>
                  <a:pt x="45" y="302"/>
                </a:lnTo>
                <a:lnTo>
                  <a:pt x="54" y="299"/>
                </a:lnTo>
                <a:lnTo>
                  <a:pt x="63" y="296"/>
                </a:lnTo>
                <a:lnTo>
                  <a:pt x="72" y="292"/>
                </a:lnTo>
                <a:lnTo>
                  <a:pt x="90" y="283"/>
                </a:lnTo>
                <a:lnTo>
                  <a:pt x="106" y="275"/>
                </a:lnTo>
                <a:lnTo>
                  <a:pt x="106" y="275"/>
                </a:lnTo>
                <a:lnTo>
                  <a:pt x="145" y="259"/>
                </a:lnTo>
                <a:lnTo>
                  <a:pt x="186" y="241"/>
                </a:lnTo>
                <a:lnTo>
                  <a:pt x="186" y="241"/>
                </a:lnTo>
                <a:lnTo>
                  <a:pt x="229" y="221"/>
                </a:lnTo>
                <a:lnTo>
                  <a:pt x="275" y="202"/>
                </a:lnTo>
                <a:lnTo>
                  <a:pt x="275" y="202"/>
                </a:lnTo>
                <a:lnTo>
                  <a:pt x="298" y="193"/>
                </a:lnTo>
                <a:lnTo>
                  <a:pt x="322" y="185"/>
                </a:lnTo>
                <a:lnTo>
                  <a:pt x="322" y="185"/>
                </a:lnTo>
                <a:lnTo>
                  <a:pt x="320" y="186"/>
                </a:lnTo>
                <a:lnTo>
                  <a:pt x="320" y="186"/>
                </a:lnTo>
                <a:lnTo>
                  <a:pt x="297" y="195"/>
                </a:lnTo>
                <a:lnTo>
                  <a:pt x="275" y="205"/>
                </a:lnTo>
                <a:lnTo>
                  <a:pt x="275" y="205"/>
                </a:lnTo>
                <a:lnTo>
                  <a:pt x="197" y="237"/>
                </a:lnTo>
                <a:lnTo>
                  <a:pt x="197" y="237"/>
                </a:lnTo>
                <a:lnTo>
                  <a:pt x="157" y="256"/>
                </a:lnTo>
                <a:lnTo>
                  <a:pt x="118" y="276"/>
                </a:lnTo>
                <a:lnTo>
                  <a:pt x="118" y="276"/>
                </a:lnTo>
                <a:lnTo>
                  <a:pt x="100" y="286"/>
                </a:lnTo>
                <a:lnTo>
                  <a:pt x="82" y="296"/>
                </a:lnTo>
                <a:lnTo>
                  <a:pt x="82" y="296"/>
                </a:lnTo>
                <a:lnTo>
                  <a:pt x="72" y="302"/>
                </a:lnTo>
                <a:lnTo>
                  <a:pt x="63" y="306"/>
                </a:lnTo>
                <a:lnTo>
                  <a:pt x="54" y="311"/>
                </a:lnTo>
                <a:lnTo>
                  <a:pt x="45" y="316"/>
                </a:lnTo>
                <a:lnTo>
                  <a:pt x="45" y="316"/>
                </a:lnTo>
                <a:lnTo>
                  <a:pt x="36" y="303"/>
                </a:lnTo>
                <a:lnTo>
                  <a:pt x="36" y="303"/>
                </a:lnTo>
                <a:close/>
                <a:moveTo>
                  <a:pt x="29" y="291"/>
                </a:moveTo>
                <a:lnTo>
                  <a:pt x="29" y="291"/>
                </a:lnTo>
                <a:lnTo>
                  <a:pt x="35" y="289"/>
                </a:lnTo>
                <a:lnTo>
                  <a:pt x="41" y="287"/>
                </a:lnTo>
                <a:lnTo>
                  <a:pt x="52" y="282"/>
                </a:lnTo>
                <a:lnTo>
                  <a:pt x="52" y="282"/>
                </a:lnTo>
                <a:lnTo>
                  <a:pt x="61" y="278"/>
                </a:lnTo>
                <a:lnTo>
                  <a:pt x="71" y="274"/>
                </a:lnTo>
                <a:lnTo>
                  <a:pt x="91" y="267"/>
                </a:lnTo>
                <a:lnTo>
                  <a:pt x="91" y="267"/>
                </a:lnTo>
                <a:lnTo>
                  <a:pt x="137" y="248"/>
                </a:lnTo>
                <a:lnTo>
                  <a:pt x="184" y="229"/>
                </a:lnTo>
                <a:lnTo>
                  <a:pt x="184" y="229"/>
                </a:lnTo>
                <a:lnTo>
                  <a:pt x="198" y="224"/>
                </a:lnTo>
                <a:lnTo>
                  <a:pt x="198" y="224"/>
                </a:lnTo>
                <a:lnTo>
                  <a:pt x="189" y="228"/>
                </a:lnTo>
                <a:lnTo>
                  <a:pt x="189" y="228"/>
                </a:lnTo>
                <a:lnTo>
                  <a:pt x="149" y="245"/>
                </a:lnTo>
                <a:lnTo>
                  <a:pt x="110" y="262"/>
                </a:lnTo>
                <a:lnTo>
                  <a:pt x="110" y="262"/>
                </a:lnTo>
                <a:lnTo>
                  <a:pt x="71" y="280"/>
                </a:lnTo>
                <a:lnTo>
                  <a:pt x="52" y="289"/>
                </a:lnTo>
                <a:lnTo>
                  <a:pt x="34" y="299"/>
                </a:lnTo>
                <a:lnTo>
                  <a:pt x="34" y="299"/>
                </a:lnTo>
                <a:lnTo>
                  <a:pt x="29" y="291"/>
                </a:lnTo>
                <a:lnTo>
                  <a:pt x="29" y="291"/>
                </a:lnTo>
                <a:close/>
                <a:moveTo>
                  <a:pt x="23" y="278"/>
                </a:moveTo>
                <a:lnTo>
                  <a:pt x="23" y="278"/>
                </a:lnTo>
                <a:lnTo>
                  <a:pt x="24" y="278"/>
                </a:lnTo>
                <a:lnTo>
                  <a:pt x="24" y="278"/>
                </a:lnTo>
                <a:lnTo>
                  <a:pt x="32" y="276"/>
                </a:lnTo>
                <a:lnTo>
                  <a:pt x="40" y="272"/>
                </a:lnTo>
                <a:lnTo>
                  <a:pt x="56" y="265"/>
                </a:lnTo>
                <a:lnTo>
                  <a:pt x="56" y="265"/>
                </a:lnTo>
                <a:lnTo>
                  <a:pt x="79" y="255"/>
                </a:lnTo>
                <a:lnTo>
                  <a:pt x="101" y="245"/>
                </a:lnTo>
                <a:lnTo>
                  <a:pt x="101" y="245"/>
                </a:lnTo>
                <a:lnTo>
                  <a:pt x="143" y="227"/>
                </a:lnTo>
                <a:lnTo>
                  <a:pt x="187" y="209"/>
                </a:lnTo>
                <a:lnTo>
                  <a:pt x="187" y="209"/>
                </a:lnTo>
                <a:lnTo>
                  <a:pt x="199" y="204"/>
                </a:lnTo>
                <a:lnTo>
                  <a:pt x="199" y="204"/>
                </a:lnTo>
                <a:lnTo>
                  <a:pt x="174" y="215"/>
                </a:lnTo>
                <a:lnTo>
                  <a:pt x="174" y="215"/>
                </a:lnTo>
                <a:lnTo>
                  <a:pt x="134" y="233"/>
                </a:lnTo>
                <a:lnTo>
                  <a:pt x="93" y="251"/>
                </a:lnTo>
                <a:lnTo>
                  <a:pt x="93" y="251"/>
                </a:lnTo>
                <a:lnTo>
                  <a:pt x="85" y="255"/>
                </a:lnTo>
                <a:lnTo>
                  <a:pt x="75" y="260"/>
                </a:lnTo>
                <a:lnTo>
                  <a:pt x="58" y="270"/>
                </a:lnTo>
                <a:lnTo>
                  <a:pt x="58" y="270"/>
                </a:lnTo>
                <a:lnTo>
                  <a:pt x="42" y="278"/>
                </a:lnTo>
                <a:lnTo>
                  <a:pt x="35" y="283"/>
                </a:lnTo>
                <a:lnTo>
                  <a:pt x="27" y="288"/>
                </a:lnTo>
                <a:lnTo>
                  <a:pt x="27" y="288"/>
                </a:lnTo>
                <a:lnTo>
                  <a:pt x="23" y="278"/>
                </a:lnTo>
                <a:lnTo>
                  <a:pt x="23" y="278"/>
                </a:lnTo>
                <a:close/>
                <a:moveTo>
                  <a:pt x="47" y="255"/>
                </a:moveTo>
                <a:lnTo>
                  <a:pt x="47" y="255"/>
                </a:lnTo>
                <a:lnTo>
                  <a:pt x="60" y="249"/>
                </a:lnTo>
                <a:lnTo>
                  <a:pt x="73" y="245"/>
                </a:lnTo>
                <a:lnTo>
                  <a:pt x="87" y="239"/>
                </a:lnTo>
                <a:lnTo>
                  <a:pt x="100" y="234"/>
                </a:lnTo>
                <a:lnTo>
                  <a:pt x="100" y="234"/>
                </a:lnTo>
                <a:lnTo>
                  <a:pt x="165" y="205"/>
                </a:lnTo>
                <a:lnTo>
                  <a:pt x="197" y="191"/>
                </a:lnTo>
                <a:lnTo>
                  <a:pt x="230" y="178"/>
                </a:lnTo>
                <a:lnTo>
                  <a:pt x="230" y="178"/>
                </a:lnTo>
                <a:lnTo>
                  <a:pt x="282" y="158"/>
                </a:lnTo>
                <a:lnTo>
                  <a:pt x="282" y="158"/>
                </a:lnTo>
                <a:lnTo>
                  <a:pt x="267" y="166"/>
                </a:lnTo>
                <a:lnTo>
                  <a:pt x="267" y="166"/>
                </a:lnTo>
                <a:lnTo>
                  <a:pt x="245" y="176"/>
                </a:lnTo>
                <a:lnTo>
                  <a:pt x="222" y="186"/>
                </a:lnTo>
                <a:lnTo>
                  <a:pt x="177" y="204"/>
                </a:lnTo>
                <a:lnTo>
                  <a:pt x="177" y="204"/>
                </a:lnTo>
                <a:lnTo>
                  <a:pt x="138" y="221"/>
                </a:lnTo>
                <a:lnTo>
                  <a:pt x="101" y="239"/>
                </a:lnTo>
                <a:lnTo>
                  <a:pt x="101" y="239"/>
                </a:lnTo>
                <a:lnTo>
                  <a:pt x="92" y="244"/>
                </a:lnTo>
                <a:lnTo>
                  <a:pt x="83" y="247"/>
                </a:lnTo>
                <a:lnTo>
                  <a:pt x="65" y="254"/>
                </a:lnTo>
                <a:lnTo>
                  <a:pt x="65" y="254"/>
                </a:lnTo>
                <a:lnTo>
                  <a:pt x="43" y="265"/>
                </a:lnTo>
                <a:lnTo>
                  <a:pt x="23" y="276"/>
                </a:lnTo>
                <a:lnTo>
                  <a:pt x="23" y="276"/>
                </a:lnTo>
                <a:lnTo>
                  <a:pt x="22" y="277"/>
                </a:lnTo>
                <a:lnTo>
                  <a:pt x="22" y="277"/>
                </a:lnTo>
                <a:lnTo>
                  <a:pt x="19" y="270"/>
                </a:lnTo>
                <a:lnTo>
                  <a:pt x="19" y="270"/>
                </a:lnTo>
                <a:lnTo>
                  <a:pt x="47" y="255"/>
                </a:lnTo>
                <a:lnTo>
                  <a:pt x="47" y="255"/>
                </a:lnTo>
                <a:close/>
                <a:moveTo>
                  <a:pt x="174" y="57"/>
                </a:moveTo>
                <a:lnTo>
                  <a:pt x="174" y="57"/>
                </a:lnTo>
                <a:lnTo>
                  <a:pt x="139" y="73"/>
                </a:lnTo>
                <a:lnTo>
                  <a:pt x="106" y="90"/>
                </a:lnTo>
                <a:lnTo>
                  <a:pt x="72" y="107"/>
                </a:lnTo>
                <a:lnTo>
                  <a:pt x="39" y="124"/>
                </a:lnTo>
                <a:lnTo>
                  <a:pt x="39" y="124"/>
                </a:lnTo>
                <a:lnTo>
                  <a:pt x="36" y="126"/>
                </a:lnTo>
                <a:lnTo>
                  <a:pt x="36" y="126"/>
                </a:lnTo>
                <a:lnTo>
                  <a:pt x="37" y="124"/>
                </a:lnTo>
                <a:lnTo>
                  <a:pt x="37" y="124"/>
                </a:lnTo>
                <a:lnTo>
                  <a:pt x="52" y="114"/>
                </a:lnTo>
                <a:lnTo>
                  <a:pt x="52" y="114"/>
                </a:lnTo>
                <a:lnTo>
                  <a:pt x="69" y="104"/>
                </a:lnTo>
                <a:lnTo>
                  <a:pt x="87" y="94"/>
                </a:lnTo>
                <a:lnTo>
                  <a:pt x="87" y="94"/>
                </a:lnTo>
                <a:lnTo>
                  <a:pt x="122" y="76"/>
                </a:lnTo>
                <a:lnTo>
                  <a:pt x="157" y="59"/>
                </a:lnTo>
                <a:lnTo>
                  <a:pt x="157" y="59"/>
                </a:lnTo>
                <a:lnTo>
                  <a:pt x="174" y="57"/>
                </a:lnTo>
                <a:lnTo>
                  <a:pt x="174" y="57"/>
                </a:lnTo>
                <a:close/>
                <a:moveTo>
                  <a:pt x="34" y="129"/>
                </a:moveTo>
                <a:lnTo>
                  <a:pt x="34" y="129"/>
                </a:lnTo>
                <a:lnTo>
                  <a:pt x="50" y="121"/>
                </a:lnTo>
                <a:lnTo>
                  <a:pt x="66" y="113"/>
                </a:lnTo>
                <a:lnTo>
                  <a:pt x="99" y="96"/>
                </a:lnTo>
                <a:lnTo>
                  <a:pt x="99" y="96"/>
                </a:lnTo>
                <a:lnTo>
                  <a:pt x="138" y="76"/>
                </a:lnTo>
                <a:lnTo>
                  <a:pt x="138" y="76"/>
                </a:lnTo>
                <a:lnTo>
                  <a:pt x="152" y="69"/>
                </a:lnTo>
                <a:lnTo>
                  <a:pt x="152" y="69"/>
                </a:lnTo>
                <a:lnTo>
                  <a:pt x="120" y="87"/>
                </a:lnTo>
                <a:lnTo>
                  <a:pt x="89" y="105"/>
                </a:lnTo>
                <a:lnTo>
                  <a:pt x="57" y="123"/>
                </a:lnTo>
                <a:lnTo>
                  <a:pt x="26" y="142"/>
                </a:lnTo>
                <a:lnTo>
                  <a:pt x="26" y="142"/>
                </a:lnTo>
                <a:lnTo>
                  <a:pt x="34" y="129"/>
                </a:lnTo>
                <a:lnTo>
                  <a:pt x="34" y="129"/>
                </a:lnTo>
                <a:close/>
                <a:moveTo>
                  <a:pt x="23" y="148"/>
                </a:moveTo>
                <a:lnTo>
                  <a:pt x="23" y="148"/>
                </a:lnTo>
                <a:lnTo>
                  <a:pt x="31" y="144"/>
                </a:lnTo>
                <a:lnTo>
                  <a:pt x="38" y="140"/>
                </a:lnTo>
                <a:lnTo>
                  <a:pt x="53" y="131"/>
                </a:lnTo>
                <a:lnTo>
                  <a:pt x="53" y="131"/>
                </a:lnTo>
                <a:lnTo>
                  <a:pt x="64" y="124"/>
                </a:lnTo>
                <a:lnTo>
                  <a:pt x="75" y="118"/>
                </a:lnTo>
                <a:lnTo>
                  <a:pt x="98" y="107"/>
                </a:lnTo>
                <a:lnTo>
                  <a:pt x="98" y="107"/>
                </a:lnTo>
                <a:lnTo>
                  <a:pt x="147" y="82"/>
                </a:lnTo>
                <a:lnTo>
                  <a:pt x="147" y="82"/>
                </a:lnTo>
                <a:lnTo>
                  <a:pt x="103" y="106"/>
                </a:lnTo>
                <a:lnTo>
                  <a:pt x="103" y="106"/>
                </a:lnTo>
                <a:lnTo>
                  <a:pt x="79" y="118"/>
                </a:lnTo>
                <a:lnTo>
                  <a:pt x="55" y="131"/>
                </a:lnTo>
                <a:lnTo>
                  <a:pt x="55" y="131"/>
                </a:lnTo>
                <a:lnTo>
                  <a:pt x="42" y="139"/>
                </a:lnTo>
                <a:lnTo>
                  <a:pt x="35" y="143"/>
                </a:lnTo>
                <a:lnTo>
                  <a:pt x="28" y="146"/>
                </a:lnTo>
                <a:lnTo>
                  <a:pt x="28" y="146"/>
                </a:lnTo>
                <a:lnTo>
                  <a:pt x="23" y="148"/>
                </a:lnTo>
                <a:lnTo>
                  <a:pt x="23" y="148"/>
                </a:lnTo>
                <a:lnTo>
                  <a:pt x="23" y="148"/>
                </a:lnTo>
                <a:lnTo>
                  <a:pt x="23" y="148"/>
                </a:lnTo>
                <a:close/>
                <a:moveTo>
                  <a:pt x="220" y="59"/>
                </a:moveTo>
                <a:lnTo>
                  <a:pt x="220" y="59"/>
                </a:lnTo>
                <a:lnTo>
                  <a:pt x="239" y="63"/>
                </a:lnTo>
                <a:lnTo>
                  <a:pt x="239" y="63"/>
                </a:lnTo>
                <a:lnTo>
                  <a:pt x="202" y="81"/>
                </a:lnTo>
                <a:lnTo>
                  <a:pt x="202" y="81"/>
                </a:lnTo>
                <a:lnTo>
                  <a:pt x="203" y="70"/>
                </a:lnTo>
                <a:lnTo>
                  <a:pt x="203" y="70"/>
                </a:lnTo>
                <a:lnTo>
                  <a:pt x="220" y="59"/>
                </a:lnTo>
                <a:lnTo>
                  <a:pt x="220" y="59"/>
                </a:lnTo>
                <a:lnTo>
                  <a:pt x="220" y="59"/>
                </a:lnTo>
                <a:lnTo>
                  <a:pt x="220" y="59"/>
                </a:lnTo>
                <a:close/>
                <a:moveTo>
                  <a:pt x="285" y="80"/>
                </a:moveTo>
                <a:lnTo>
                  <a:pt x="285" y="80"/>
                </a:lnTo>
                <a:lnTo>
                  <a:pt x="220" y="108"/>
                </a:lnTo>
                <a:lnTo>
                  <a:pt x="155" y="135"/>
                </a:lnTo>
                <a:lnTo>
                  <a:pt x="155" y="135"/>
                </a:lnTo>
                <a:lnTo>
                  <a:pt x="126" y="148"/>
                </a:lnTo>
                <a:lnTo>
                  <a:pt x="96" y="163"/>
                </a:lnTo>
                <a:lnTo>
                  <a:pt x="66" y="177"/>
                </a:lnTo>
                <a:lnTo>
                  <a:pt x="37" y="192"/>
                </a:lnTo>
                <a:lnTo>
                  <a:pt x="37" y="192"/>
                </a:lnTo>
                <a:lnTo>
                  <a:pt x="23" y="199"/>
                </a:lnTo>
                <a:lnTo>
                  <a:pt x="16" y="202"/>
                </a:lnTo>
                <a:lnTo>
                  <a:pt x="10" y="206"/>
                </a:lnTo>
                <a:lnTo>
                  <a:pt x="10" y="206"/>
                </a:lnTo>
                <a:lnTo>
                  <a:pt x="36" y="189"/>
                </a:lnTo>
                <a:lnTo>
                  <a:pt x="36" y="189"/>
                </a:lnTo>
                <a:lnTo>
                  <a:pt x="65" y="172"/>
                </a:lnTo>
                <a:lnTo>
                  <a:pt x="95" y="156"/>
                </a:lnTo>
                <a:lnTo>
                  <a:pt x="95" y="156"/>
                </a:lnTo>
                <a:lnTo>
                  <a:pt x="150" y="129"/>
                </a:lnTo>
                <a:lnTo>
                  <a:pt x="206" y="102"/>
                </a:lnTo>
                <a:lnTo>
                  <a:pt x="206" y="102"/>
                </a:lnTo>
                <a:lnTo>
                  <a:pt x="217" y="101"/>
                </a:lnTo>
                <a:lnTo>
                  <a:pt x="228" y="98"/>
                </a:lnTo>
                <a:lnTo>
                  <a:pt x="241" y="95"/>
                </a:lnTo>
                <a:lnTo>
                  <a:pt x="252" y="91"/>
                </a:lnTo>
                <a:lnTo>
                  <a:pt x="252" y="91"/>
                </a:lnTo>
                <a:lnTo>
                  <a:pt x="253" y="90"/>
                </a:lnTo>
                <a:lnTo>
                  <a:pt x="254" y="88"/>
                </a:lnTo>
                <a:lnTo>
                  <a:pt x="255" y="85"/>
                </a:lnTo>
                <a:lnTo>
                  <a:pt x="254" y="84"/>
                </a:lnTo>
                <a:lnTo>
                  <a:pt x="253" y="83"/>
                </a:lnTo>
                <a:lnTo>
                  <a:pt x="251" y="82"/>
                </a:lnTo>
                <a:lnTo>
                  <a:pt x="250" y="82"/>
                </a:lnTo>
                <a:lnTo>
                  <a:pt x="250" y="82"/>
                </a:lnTo>
                <a:lnTo>
                  <a:pt x="234" y="88"/>
                </a:lnTo>
                <a:lnTo>
                  <a:pt x="234" y="88"/>
                </a:lnTo>
                <a:lnTo>
                  <a:pt x="239" y="85"/>
                </a:lnTo>
                <a:lnTo>
                  <a:pt x="239" y="85"/>
                </a:lnTo>
                <a:lnTo>
                  <a:pt x="243" y="83"/>
                </a:lnTo>
                <a:lnTo>
                  <a:pt x="243" y="83"/>
                </a:lnTo>
                <a:lnTo>
                  <a:pt x="258" y="73"/>
                </a:lnTo>
                <a:lnTo>
                  <a:pt x="258" y="73"/>
                </a:lnTo>
                <a:lnTo>
                  <a:pt x="261" y="72"/>
                </a:lnTo>
                <a:lnTo>
                  <a:pt x="263" y="71"/>
                </a:lnTo>
                <a:lnTo>
                  <a:pt x="263" y="71"/>
                </a:lnTo>
                <a:lnTo>
                  <a:pt x="264" y="70"/>
                </a:lnTo>
                <a:lnTo>
                  <a:pt x="264" y="70"/>
                </a:lnTo>
                <a:lnTo>
                  <a:pt x="275" y="74"/>
                </a:lnTo>
                <a:lnTo>
                  <a:pt x="285" y="80"/>
                </a:lnTo>
                <a:lnTo>
                  <a:pt x="285" y="80"/>
                </a:lnTo>
                <a:close/>
                <a:moveTo>
                  <a:pt x="286" y="81"/>
                </a:moveTo>
                <a:lnTo>
                  <a:pt x="286" y="81"/>
                </a:lnTo>
                <a:lnTo>
                  <a:pt x="283" y="83"/>
                </a:lnTo>
                <a:lnTo>
                  <a:pt x="283" y="83"/>
                </a:lnTo>
                <a:lnTo>
                  <a:pt x="272" y="89"/>
                </a:lnTo>
                <a:lnTo>
                  <a:pt x="261" y="94"/>
                </a:lnTo>
                <a:lnTo>
                  <a:pt x="237" y="103"/>
                </a:lnTo>
                <a:lnTo>
                  <a:pt x="237" y="103"/>
                </a:lnTo>
                <a:lnTo>
                  <a:pt x="256" y="95"/>
                </a:lnTo>
                <a:lnTo>
                  <a:pt x="256" y="95"/>
                </a:lnTo>
                <a:lnTo>
                  <a:pt x="276" y="86"/>
                </a:lnTo>
                <a:lnTo>
                  <a:pt x="276" y="86"/>
                </a:lnTo>
                <a:lnTo>
                  <a:pt x="286" y="81"/>
                </a:lnTo>
                <a:lnTo>
                  <a:pt x="286" y="81"/>
                </a:lnTo>
                <a:lnTo>
                  <a:pt x="286" y="81"/>
                </a:lnTo>
                <a:lnTo>
                  <a:pt x="286" y="81"/>
                </a:lnTo>
                <a:close/>
                <a:moveTo>
                  <a:pt x="181" y="102"/>
                </a:moveTo>
                <a:lnTo>
                  <a:pt x="181" y="102"/>
                </a:lnTo>
                <a:lnTo>
                  <a:pt x="196" y="103"/>
                </a:lnTo>
                <a:lnTo>
                  <a:pt x="196" y="103"/>
                </a:lnTo>
                <a:lnTo>
                  <a:pt x="168" y="116"/>
                </a:lnTo>
                <a:lnTo>
                  <a:pt x="138" y="128"/>
                </a:lnTo>
                <a:lnTo>
                  <a:pt x="110" y="141"/>
                </a:lnTo>
                <a:lnTo>
                  <a:pt x="81" y="154"/>
                </a:lnTo>
                <a:lnTo>
                  <a:pt x="81" y="154"/>
                </a:lnTo>
                <a:lnTo>
                  <a:pt x="129" y="129"/>
                </a:lnTo>
                <a:lnTo>
                  <a:pt x="178" y="104"/>
                </a:lnTo>
                <a:lnTo>
                  <a:pt x="178" y="104"/>
                </a:lnTo>
                <a:lnTo>
                  <a:pt x="181" y="102"/>
                </a:lnTo>
                <a:lnTo>
                  <a:pt x="181" y="102"/>
                </a:lnTo>
                <a:close/>
                <a:moveTo>
                  <a:pt x="169" y="90"/>
                </a:moveTo>
                <a:lnTo>
                  <a:pt x="169" y="90"/>
                </a:lnTo>
                <a:lnTo>
                  <a:pt x="194" y="75"/>
                </a:lnTo>
                <a:lnTo>
                  <a:pt x="194" y="75"/>
                </a:lnTo>
                <a:lnTo>
                  <a:pt x="194" y="86"/>
                </a:lnTo>
                <a:lnTo>
                  <a:pt x="194" y="86"/>
                </a:lnTo>
                <a:lnTo>
                  <a:pt x="179" y="93"/>
                </a:lnTo>
                <a:lnTo>
                  <a:pt x="179" y="93"/>
                </a:lnTo>
                <a:lnTo>
                  <a:pt x="169" y="90"/>
                </a:lnTo>
                <a:lnTo>
                  <a:pt x="169" y="90"/>
                </a:lnTo>
                <a:close/>
                <a:moveTo>
                  <a:pt x="167" y="99"/>
                </a:moveTo>
                <a:lnTo>
                  <a:pt x="167" y="99"/>
                </a:lnTo>
                <a:lnTo>
                  <a:pt x="125" y="118"/>
                </a:lnTo>
                <a:lnTo>
                  <a:pt x="125" y="118"/>
                </a:lnTo>
                <a:lnTo>
                  <a:pt x="73" y="143"/>
                </a:lnTo>
                <a:lnTo>
                  <a:pt x="48" y="156"/>
                </a:lnTo>
                <a:lnTo>
                  <a:pt x="24" y="170"/>
                </a:lnTo>
                <a:lnTo>
                  <a:pt x="24" y="170"/>
                </a:lnTo>
                <a:lnTo>
                  <a:pt x="24" y="170"/>
                </a:lnTo>
                <a:lnTo>
                  <a:pt x="24" y="170"/>
                </a:lnTo>
                <a:lnTo>
                  <a:pt x="52" y="153"/>
                </a:lnTo>
                <a:lnTo>
                  <a:pt x="52" y="153"/>
                </a:lnTo>
                <a:lnTo>
                  <a:pt x="110" y="122"/>
                </a:lnTo>
                <a:lnTo>
                  <a:pt x="110" y="122"/>
                </a:lnTo>
                <a:lnTo>
                  <a:pt x="158" y="96"/>
                </a:lnTo>
                <a:lnTo>
                  <a:pt x="158" y="96"/>
                </a:lnTo>
                <a:lnTo>
                  <a:pt x="167" y="99"/>
                </a:lnTo>
                <a:lnTo>
                  <a:pt x="167" y="99"/>
                </a:lnTo>
                <a:close/>
                <a:moveTo>
                  <a:pt x="194" y="88"/>
                </a:moveTo>
                <a:lnTo>
                  <a:pt x="194" y="88"/>
                </a:lnTo>
                <a:lnTo>
                  <a:pt x="194" y="92"/>
                </a:lnTo>
                <a:lnTo>
                  <a:pt x="194" y="92"/>
                </a:lnTo>
                <a:lnTo>
                  <a:pt x="190" y="94"/>
                </a:lnTo>
                <a:lnTo>
                  <a:pt x="190" y="94"/>
                </a:lnTo>
                <a:lnTo>
                  <a:pt x="182" y="93"/>
                </a:lnTo>
                <a:lnTo>
                  <a:pt x="182" y="93"/>
                </a:lnTo>
                <a:lnTo>
                  <a:pt x="194" y="88"/>
                </a:lnTo>
                <a:lnTo>
                  <a:pt x="194" y="88"/>
                </a:lnTo>
                <a:close/>
                <a:moveTo>
                  <a:pt x="202" y="84"/>
                </a:moveTo>
                <a:lnTo>
                  <a:pt x="202" y="84"/>
                </a:lnTo>
                <a:lnTo>
                  <a:pt x="236" y="67"/>
                </a:lnTo>
                <a:lnTo>
                  <a:pt x="236" y="67"/>
                </a:lnTo>
                <a:lnTo>
                  <a:pt x="219" y="76"/>
                </a:lnTo>
                <a:lnTo>
                  <a:pt x="202" y="87"/>
                </a:lnTo>
                <a:lnTo>
                  <a:pt x="202" y="87"/>
                </a:lnTo>
                <a:lnTo>
                  <a:pt x="202" y="84"/>
                </a:lnTo>
                <a:lnTo>
                  <a:pt x="202" y="84"/>
                </a:lnTo>
                <a:close/>
                <a:moveTo>
                  <a:pt x="239" y="82"/>
                </a:moveTo>
                <a:lnTo>
                  <a:pt x="239" y="82"/>
                </a:lnTo>
                <a:lnTo>
                  <a:pt x="221" y="91"/>
                </a:lnTo>
                <a:lnTo>
                  <a:pt x="221" y="91"/>
                </a:lnTo>
                <a:lnTo>
                  <a:pt x="212" y="93"/>
                </a:lnTo>
                <a:lnTo>
                  <a:pt x="203" y="94"/>
                </a:lnTo>
                <a:lnTo>
                  <a:pt x="203" y="94"/>
                </a:lnTo>
                <a:lnTo>
                  <a:pt x="202" y="90"/>
                </a:lnTo>
                <a:lnTo>
                  <a:pt x="202" y="90"/>
                </a:lnTo>
                <a:lnTo>
                  <a:pt x="222" y="79"/>
                </a:lnTo>
                <a:lnTo>
                  <a:pt x="232" y="71"/>
                </a:lnTo>
                <a:lnTo>
                  <a:pt x="242" y="64"/>
                </a:lnTo>
                <a:lnTo>
                  <a:pt x="242" y="64"/>
                </a:lnTo>
                <a:lnTo>
                  <a:pt x="242" y="63"/>
                </a:lnTo>
                <a:lnTo>
                  <a:pt x="242" y="63"/>
                </a:lnTo>
                <a:lnTo>
                  <a:pt x="262" y="69"/>
                </a:lnTo>
                <a:lnTo>
                  <a:pt x="262" y="69"/>
                </a:lnTo>
                <a:lnTo>
                  <a:pt x="239" y="82"/>
                </a:lnTo>
                <a:lnTo>
                  <a:pt x="239" y="82"/>
                </a:lnTo>
                <a:close/>
                <a:moveTo>
                  <a:pt x="203" y="67"/>
                </a:moveTo>
                <a:lnTo>
                  <a:pt x="203" y="67"/>
                </a:lnTo>
                <a:lnTo>
                  <a:pt x="203" y="67"/>
                </a:lnTo>
                <a:lnTo>
                  <a:pt x="203" y="67"/>
                </a:lnTo>
                <a:lnTo>
                  <a:pt x="214" y="60"/>
                </a:lnTo>
                <a:lnTo>
                  <a:pt x="214" y="60"/>
                </a:lnTo>
                <a:lnTo>
                  <a:pt x="203" y="67"/>
                </a:lnTo>
                <a:lnTo>
                  <a:pt x="203" y="67"/>
                </a:lnTo>
                <a:close/>
                <a:moveTo>
                  <a:pt x="194" y="73"/>
                </a:moveTo>
                <a:lnTo>
                  <a:pt x="194" y="73"/>
                </a:lnTo>
                <a:lnTo>
                  <a:pt x="166" y="90"/>
                </a:lnTo>
                <a:lnTo>
                  <a:pt x="166" y="90"/>
                </a:lnTo>
                <a:lnTo>
                  <a:pt x="164" y="89"/>
                </a:lnTo>
                <a:lnTo>
                  <a:pt x="164" y="89"/>
                </a:lnTo>
                <a:lnTo>
                  <a:pt x="194" y="72"/>
                </a:lnTo>
                <a:lnTo>
                  <a:pt x="194" y="72"/>
                </a:lnTo>
                <a:lnTo>
                  <a:pt x="194" y="73"/>
                </a:lnTo>
                <a:lnTo>
                  <a:pt x="194" y="73"/>
                </a:lnTo>
                <a:close/>
                <a:moveTo>
                  <a:pt x="175" y="79"/>
                </a:moveTo>
                <a:lnTo>
                  <a:pt x="175" y="79"/>
                </a:lnTo>
                <a:lnTo>
                  <a:pt x="160" y="87"/>
                </a:lnTo>
                <a:lnTo>
                  <a:pt x="160" y="87"/>
                </a:lnTo>
                <a:lnTo>
                  <a:pt x="153" y="84"/>
                </a:lnTo>
                <a:lnTo>
                  <a:pt x="153" y="84"/>
                </a:lnTo>
                <a:lnTo>
                  <a:pt x="151" y="84"/>
                </a:lnTo>
                <a:lnTo>
                  <a:pt x="150" y="84"/>
                </a:lnTo>
                <a:lnTo>
                  <a:pt x="147" y="86"/>
                </a:lnTo>
                <a:lnTo>
                  <a:pt x="147" y="89"/>
                </a:lnTo>
                <a:lnTo>
                  <a:pt x="147" y="91"/>
                </a:lnTo>
                <a:lnTo>
                  <a:pt x="149" y="92"/>
                </a:lnTo>
                <a:lnTo>
                  <a:pt x="149" y="92"/>
                </a:lnTo>
                <a:lnTo>
                  <a:pt x="149" y="92"/>
                </a:lnTo>
                <a:lnTo>
                  <a:pt x="149" y="92"/>
                </a:lnTo>
                <a:lnTo>
                  <a:pt x="123" y="104"/>
                </a:lnTo>
                <a:lnTo>
                  <a:pt x="123" y="104"/>
                </a:lnTo>
                <a:lnTo>
                  <a:pt x="72" y="127"/>
                </a:lnTo>
                <a:lnTo>
                  <a:pt x="72" y="127"/>
                </a:lnTo>
                <a:lnTo>
                  <a:pt x="47" y="140"/>
                </a:lnTo>
                <a:lnTo>
                  <a:pt x="35" y="146"/>
                </a:lnTo>
                <a:lnTo>
                  <a:pt x="22" y="151"/>
                </a:lnTo>
                <a:lnTo>
                  <a:pt x="22" y="151"/>
                </a:lnTo>
                <a:lnTo>
                  <a:pt x="21" y="151"/>
                </a:lnTo>
                <a:lnTo>
                  <a:pt x="21" y="151"/>
                </a:lnTo>
                <a:lnTo>
                  <a:pt x="22" y="151"/>
                </a:lnTo>
                <a:lnTo>
                  <a:pt x="22" y="151"/>
                </a:lnTo>
                <a:lnTo>
                  <a:pt x="29" y="148"/>
                </a:lnTo>
                <a:lnTo>
                  <a:pt x="29" y="148"/>
                </a:lnTo>
                <a:lnTo>
                  <a:pt x="38" y="144"/>
                </a:lnTo>
                <a:lnTo>
                  <a:pt x="47" y="138"/>
                </a:lnTo>
                <a:lnTo>
                  <a:pt x="47" y="138"/>
                </a:lnTo>
                <a:lnTo>
                  <a:pt x="72" y="124"/>
                </a:lnTo>
                <a:lnTo>
                  <a:pt x="99" y="110"/>
                </a:lnTo>
                <a:lnTo>
                  <a:pt x="99" y="110"/>
                </a:lnTo>
                <a:lnTo>
                  <a:pt x="147" y="84"/>
                </a:lnTo>
                <a:lnTo>
                  <a:pt x="172" y="70"/>
                </a:lnTo>
                <a:lnTo>
                  <a:pt x="196" y="58"/>
                </a:lnTo>
                <a:lnTo>
                  <a:pt x="196" y="58"/>
                </a:lnTo>
                <a:lnTo>
                  <a:pt x="194" y="68"/>
                </a:lnTo>
                <a:lnTo>
                  <a:pt x="194" y="68"/>
                </a:lnTo>
                <a:lnTo>
                  <a:pt x="175" y="79"/>
                </a:lnTo>
                <a:lnTo>
                  <a:pt x="175" y="79"/>
                </a:lnTo>
                <a:close/>
                <a:moveTo>
                  <a:pt x="20" y="154"/>
                </a:moveTo>
                <a:lnTo>
                  <a:pt x="20" y="154"/>
                </a:lnTo>
                <a:lnTo>
                  <a:pt x="35" y="148"/>
                </a:lnTo>
                <a:lnTo>
                  <a:pt x="49" y="141"/>
                </a:lnTo>
                <a:lnTo>
                  <a:pt x="49" y="141"/>
                </a:lnTo>
                <a:lnTo>
                  <a:pt x="76" y="128"/>
                </a:lnTo>
                <a:lnTo>
                  <a:pt x="104" y="116"/>
                </a:lnTo>
                <a:lnTo>
                  <a:pt x="104" y="116"/>
                </a:lnTo>
                <a:lnTo>
                  <a:pt x="152" y="94"/>
                </a:lnTo>
                <a:lnTo>
                  <a:pt x="152" y="94"/>
                </a:lnTo>
                <a:lnTo>
                  <a:pt x="156" y="95"/>
                </a:lnTo>
                <a:lnTo>
                  <a:pt x="156" y="95"/>
                </a:lnTo>
                <a:lnTo>
                  <a:pt x="85" y="133"/>
                </a:lnTo>
                <a:lnTo>
                  <a:pt x="48" y="153"/>
                </a:lnTo>
                <a:lnTo>
                  <a:pt x="14" y="174"/>
                </a:lnTo>
                <a:lnTo>
                  <a:pt x="14" y="174"/>
                </a:lnTo>
                <a:lnTo>
                  <a:pt x="17" y="164"/>
                </a:lnTo>
                <a:lnTo>
                  <a:pt x="20" y="154"/>
                </a:lnTo>
                <a:lnTo>
                  <a:pt x="20" y="154"/>
                </a:lnTo>
                <a:close/>
                <a:moveTo>
                  <a:pt x="12" y="179"/>
                </a:moveTo>
                <a:lnTo>
                  <a:pt x="12" y="179"/>
                </a:lnTo>
                <a:lnTo>
                  <a:pt x="23" y="174"/>
                </a:lnTo>
                <a:lnTo>
                  <a:pt x="33" y="169"/>
                </a:lnTo>
                <a:lnTo>
                  <a:pt x="52" y="156"/>
                </a:lnTo>
                <a:lnTo>
                  <a:pt x="52" y="156"/>
                </a:lnTo>
                <a:lnTo>
                  <a:pt x="82" y="141"/>
                </a:lnTo>
                <a:lnTo>
                  <a:pt x="111" y="127"/>
                </a:lnTo>
                <a:lnTo>
                  <a:pt x="111" y="127"/>
                </a:lnTo>
                <a:lnTo>
                  <a:pt x="170" y="99"/>
                </a:lnTo>
                <a:lnTo>
                  <a:pt x="170" y="99"/>
                </a:lnTo>
                <a:lnTo>
                  <a:pt x="177" y="101"/>
                </a:lnTo>
                <a:lnTo>
                  <a:pt x="177" y="101"/>
                </a:lnTo>
                <a:lnTo>
                  <a:pt x="123" y="129"/>
                </a:lnTo>
                <a:lnTo>
                  <a:pt x="123" y="129"/>
                </a:lnTo>
                <a:lnTo>
                  <a:pt x="82" y="151"/>
                </a:lnTo>
                <a:lnTo>
                  <a:pt x="42" y="174"/>
                </a:lnTo>
                <a:lnTo>
                  <a:pt x="42" y="174"/>
                </a:lnTo>
                <a:lnTo>
                  <a:pt x="25" y="184"/>
                </a:lnTo>
                <a:lnTo>
                  <a:pt x="25" y="184"/>
                </a:lnTo>
                <a:lnTo>
                  <a:pt x="10" y="192"/>
                </a:lnTo>
                <a:lnTo>
                  <a:pt x="10" y="192"/>
                </a:lnTo>
                <a:lnTo>
                  <a:pt x="12" y="179"/>
                </a:lnTo>
                <a:lnTo>
                  <a:pt x="12" y="179"/>
                </a:lnTo>
                <a:close/>
                <a:moveTo>
                  <a:pt x="28" y="185"/>
                </a:moveTo>
                <a:lnTo>
                  <a:pt x="28" y="185"/>
                </a:lnTo>
                <a:lnTo>
                  <a:pt x="44" y="176"/>
                </a:lnTo>
                <a:lnTo>
                  <a:pt x="60" y="168"/>
                </a:lnTo>
                <a:lnTo>
                  <a:pt x="60" y="168"/>
                </a:lnTo>
                <a:lnTo>
                  <a:pt x="96" y="150"/>
                </a:lnTo>
                <a:lnTo>
                  <a:pt x="132" y="133"/>
                </a:lnTo>
                <a:lnTo>
                  <a:pt x="132" y="133"/>
                </a:lnTo>
                <a:lnTo>
                  <a:pt x="183" y="111"/>
                </a:lnTo>
                <a:lnTo>
                  <a:pt x="183" y="111"/>
                </a:lnTo>
                <a:lnTo>
                  <a:pt x="138" y="133"/>
                </a:lnTo>
                <a:lnTo>
                  <a:pt x="94" y="154"/>
                </a:lnTo>
                <a:lnTo>
                  <a:pt x="72" y="166"/>
                </a:lnTo>
                <a:lnTo>
                  <a:pt x="50" y="178"/>
                </a:lnTo>
                <a:lnTo>
                  <a:pt x="29" y="190"/>
                </a:lnTo>
                <a:lnTo>
                  <a:pt x="9" y="204"/>
                </a:lnTo>
                <a:lnTo>
                  <a:pt x="9" y="204"/>
                </a:lnTo>
                <a:lnTo>
                  <a:pt x="10" y="196"/>
                </a:lnTo>
                <a:lnTo>
                  <a:pt x="10" y="196"/>
                </a:lnTo>
                <a:lnTo>
                  <a:pt x="19" y="190"/>
                </a:lnTo>
                <a:lnTo>
                  <a:pt x="28" y="185"/>
                </a:lnTo>
                <a:lnTo>
                  <a:pt x="28" y="185"/>
                </a:lnTo>
                <a:close/>
                <a:moveTo>
                  <a:pt x="9" y="207"/>
                </a:moveTo>
                <a:lnTo>
                  <a:pt x="9" y="207"/>
                </a:lnTo>
                <a:lnTo>
                  <a:pt x="23" y="201"/>
                </a:lnTo>
                <a:lnTo>
                  <a:pt x="38" y="194"/>
                </a:lnTo>
                <a:lnTo>
                  <a:pt x="66" y="179"/>
                </a:lnTo>
                <a:lnTo>
                  <a:pt x="66" y="179"/>
                </a:lnTo>
                <a:lnTo>
                  <a:pt x="85" y="170"/>
                </a:lnTo>
                <a:lnTo>
                  <a:pt x="103" y="161"/>
                </a:lnTo>
                <a:lnTo>
                  <a:pt x="141" y="144"/>
                </a:lnTo>
                <a:lnTo>
                  <a:pt x="141" y="144"/>
                </a:lnTo>
                <a:lnTo>
                  <a:pt x="173" y="130"/>
                </a:lnTo>
                <a:lnTo>
                  <a:pt x="173" y="130"/>
                </a:lnTo>
                <a:lnTo>
                  <a:pt x="143" y="144"/>
                </a:lnTo>
                <a:lnTo>
                  <a:pt x="143" y="144"/>
                </a:lnTo>
                <a:lnTo>
                  <a:pt x="107" y="162"/>
                </a:lnTo>
                <a:lnTo>
                  <a:pt x="71" y="181"/>
                </a:lnTo>
                <a:lnTo>
                  <a:pt x="71" y="181"/>
                </a:lnTo>
                <a:lnTo>
                  <a:pt x="40" y="200"/>
                </a:lnTo>
                <a:lnTo>
                  <a:pt x="24" y="209"/>
                </a:lnTo>
                <a:lnTo>
                  <a:pt x="9" y="218"/>
                </a:lnTo>
                <a:lnTo>
                  <a:pt x="9" y="218"/>
                </a:lnTo>
                <a:lnTo>
                  <a:pt x="9" y="207"/>
                </a:lnTo>
                <a:lnTo>
                  <a:pt x="9" y="207"/>
                </a:lnTo>
                <a:close/>
                <a:moveTo>
                  <a:pt x="306" y="94"/>
                </a:moveTo>
                <a:lnTo>
                  <a:pt x="306" y="94"/>
                </a:lnTo>
                <a:lnTo>
                  <a:pt x="313" y="101"/>
                </a:lnTo>
                <a:lnTo>
                  <a:pt x="313" y="101"/>
                </a:lnTo>
                <a:lnTo>
                  <a:pt x="305" y="104"/>
                </a:lnTo>
                <a:lnTo>
                  <a:pt x="298" y="108"/>
                </a:lnTo>
                <a:lnTo>
                  <a:pt x="298" y="108"/>
                </a:lnTo>
                <a:lnTo>
                  <a:pt x="271" y="119"/>
                </a:lnTo>
                <a:lnTo>
                  <a:pt x="271" y="119"/>
                </a:lnTo>
                <a:lnTo>
                  <a:pt x="255" y="125"/>
                </a:lnTo>
                <a:lnTo>
                  <a:pt x="239" y="130"/>
                </a:lnTo>
                <a:lnTo>
                  <a:pt x="239" y="130"/>
                </a:lnTo>
                <a:lnTo>
                  <a:pt x="205" y="146"/>
                </a:lnTo>
                <a:lnTo>
                  <a:pt x="205" y="146"/>
                </a:lnTo>
                <a:lnTo>
                  <a:pt x="173" y="158"/>
                </a:lnTo>
                <a:lnTo>
                  <a:pt x="173" y="158"/>
                </a:lnTo>
                <a:lnTo>
                  <a:pt x="111" y="184"/>
                </a:lnTo>
                <a:lnTo>
                  <a:pt x="80" y="197"/>
                </a:lnTo>
                <a:lnTo>
                  <a:pt x="48" y="211"/>
                </a:lnTo>
                <a:lnTo>
                  <a:pt x="48" y="211"/>
                </a:lnTo>
                <a:lnTo>
                  <a:pt x="44" y="213"/>
                </a:lnTo>
                <a:lnTo>
                  <a:pt x="44" y="213"/>
                </a:lnTo>
                <a:lnTo>
                  <a:pt x="86" y="192"/>
                </a:lnTo>
                <a:lnTo>
                  <a:pt x="86" y="192"/>
                </a:lnTo>
                <a:lnTo>
                  <a:pt x="135" y="168"/>
                </a:lnTo>
                <a:lnTo>
                  <a:pt x="160" y="156"/>
                </a:lnTo>
                <a:lnTo>
                  <a:pt x="184" y="145"/>
                </a:lnTo>
                <a:lnTo>
                  <a:pt x="184" y="145"/>
                </a:lnTo>
                <a:lnTo>
                  <a:pt x="230" y="126"/>
                </a:lnTo>
                <a:lnTo>
                  <a:pt x="277" y="107"/>
                </a:lnTo>
                <a:lnTo>
                  <a:pt x="277" y="107"/>
                </a:lnTo>
                <a:lnTo>
                  <a:pt x="306" y="94"/>
                </a:lnTo>
                <a:lnTo>
                  <a:pt x="306" y="94"/>
                </a:lnTo>
                <a:close/>
                <a:moveTo>
                  <a:pt x="81" y="193"/>
                </a:moveTo>
                <a:lnTo>
                  <a:pt x="81" y="193"/>
                </a:lnTo>
                <a:lnTo>
                  <a:pt x="44" y="210"/>
                </a:lnTo>
                <a:lnTo>
                  <a:pt x="27" y="220"/>
                </a:lnTo>
                <a:lnTo>
                  <a:pt x="10" y="231"/>
                </a:lnTo>
                <a:lnTo>
                  <a:pt x="10" y="231"/>
                </a:lnTo>
                <a:lnTo>
                  <a:pt x="9" y="221"/>
                </a:lnTo>
                <a:lnTo>
                  <a:pt x="9" y="221"/>
                </a:lnTo>
                <a:lnTo>
                  <a:pt x="16" y="219"/>
                </a:lnTo>
                <a:lnTo>
                  <a:pt x="24" y="216"/>
                </a:lnTo>
                <a:lnTo>
                  <a:pt x="38" y="209"/>
                </a:lnTo>
                <a:lnTo>
                  <a:pt x="65" y="193"/>
                </a:lnTo>
                <a:lnTo>
                  <a:pt x="65" y="193"/>
                </a:lnTo>
                <a:lnTo>
                  <a:pt x="87" y="183"/>
                </a:lnTo>
                <a:lnTo>
                  <a:pt x="108" y="174"/>
                </a:lnTo>
                <a:lnTo>
                  <a:pt x="151" y="156"/>
                </a:lnTo>
                <a:lnTo>
                  <a:pt x="151" y="156"/>
                </a:lnTo>
                <a:lnTo>
                  <a:pt x="152" y="156"/>
                </a:lnTo>
                <a:lnTo>
                  <a:pt x="152" y="156"/>
                </a:lnTo>
                <a:lnTo>
                  <a:pt x="116" y="175"/>
                </a:lnTo>
                <a:lnTo>
                  <a:pt x="81" y="193"/>
                </a:lnTo>
                <a:lnTo>
                  <a:pt x="81" y="193"/>
                </a:lnTo>
                <a:close/>
                <a:moveTo>
                  <a:pt x="10" y="233"/>
                </a:moveTo>
                <a:lnTo>
                  <a:pt x="10" y="233"/>
                </a:lnTo>
                <a:lnTo>
                  <a:pt x="21" y="228"/>
                </a:lnTo>
                <a:lnTo>
                  <a:pt x="32" y="221"/>
                </a:lnTo>
                <a:lnTo>
                  <a:pt x="32" y="221"/>
                </a:lnTo>
                <a:lnTo>
                  <a:pt x="41" y="216"/>
                </a:lnTo>
                <a:lnTo>
                  <a:pt x="50" y="212"/>
                </a:lnTo>
                <a:lnTo>
                  <a:pt x="69" y="203"/>
                </a:lnTo>
                <a:lnTo>
                  <a:pt x="69" y="203"/>
                </a:lnTo>
                <a:lnTo>
                  <a:pt x="92" y="194"/>
                </a:lnTo>
                <a:lnTo>
                  <a:pt x="113" y="185"/>
                </a:lnTo>
                <a:lnTo>
                  <a:pt x="157" y="168"/>
                </a:lnTo>
                <a:lnTo>
                  <a:pt x="157" y="168"/>
                </a:lnTo>
                <a:lnTo>
                  <a:pt x="168" y="164"/>
                </a:lnTo>
                <a:lnTo>
                  <a:pt x="168" y="164"/>
                </a:lnTo>
                <a:lnTo>
                  <a:pt x="156" y="169"/>
                </a:lnTo>
                <a:lnTo>
                  <a:pt x="156" y="169"/>
                </a:lnTo>
                <a:lnTo>
                  <a:pt x="75" y="208"/>
                </a:lnTo>
                <a:lnTo>
                  <a:pt x="75" y="208"/>
                </a:lnTo>
                <a:lnTo>
                  <a:pt x="42" y="224"/>
                </a:lnTo>
                <a:lnTo>
                  <a:pt x="27" y="233"/>
                </a:lnTo>
                <a:lnTo>
                  <a:pt x="12" y="244"/>
                </a:lnTo>
                <a:lnTo>
                  <a:pt x="12" y="244"/>
                </a:lnTo>
                <a:lnTo>
                  <a:pt x="10" y="233"/>
                </a:lnTo>
                <a:lnTo>
                  <a:pt x="10" y="233"/>
                </a:lnTo>
                <a:close/>
                <a:moveTo>
                  <a:pt x="13" y="249"/>
                </a:moveTo>
                <a:lnTo>
                  <a:pt x="13" y="249"/>
                </a:lnTo>
                <a:lnTo>
                  <a:pt x="28" y="244"/>
                </a:lnTo>
                <a:lnTo>
                  <a:pt x="42" y="237"/>
                </a:lnTo>
                <a:lnTo>
                  <a:pt x="70" y="223"/>
                </a:lnTo>
                <a:lnTo>
                  <a:pt x="70" y="223"/>
                </a:lnTo>
                <a:lnTo>
                  <a:pt x="153" y="185"/>
                </a:lnTo>
                <a:lnTo>
                  <a:pt x="153" y="185"/>
                </a:lnTo>
                <a:lnTo>
                  <a:pt x="237" y="147"/>
                </a:lnTo>
                <a:lnTo>
                  <a:pt x="324" y="111"/>
                </a:lnTo>
                <a:lnTo>
                  <a:pt x="324" y="111"/>
                </a:lnTo>
                <a:lnTo>
                  <a:pt x="328" y="117"/>
                </a:lnTo>
                <a:lnTo>
                  <a:pt x="328" y="117"/>
                </a:lnTo>
                <a:lnTo>
                  <a:pt x="328" y="118"/>
                </a:lnTo>
                <a:lnTo>
                  <a:pt x="328" y="118"/>
                </a:lnTo>
                <a:lnTo>
                  <a:pt x="286" y="136"/>
                </a:lnTo>
                <a:lnTo>
                  <a:pt x="245" y="154"/>
                </a:lnTo>
                <a:lnTo>
                  <a:pt x="160" y="190"/>
                </a:lnTo>
                <a:lnTo>
                  <a:pt x="160" y="190"/>
                </a:lnTo>
                <a:lnTo>
                  <a:pt x="143" y="198"/>
                </a:lnTo>
                <a:lnTo>
                  <a:pt x="126" y="206"/>
                </a:lnTo>
                <a:lnTo>
                  <a:pt x="126" y="206"/>
                </a:lnTo>
                <a:lnTo>
                  <a:pt x="116" y="211"/>
                </a:lnTo>
                <a:lnTo>
                  <a:pt x="106" y="215"/>
                </a:lnTo>
                <a:lnTo>
                  <a:pt x="85" y="222"/>
                </a:lnTo>
                <a:lnTo>
                  <a:pt x="85" y="222"/>
                </a:lnTo>
                <a:lnTo>
                  <a:pt x="48" y="236"/>
                </a:lnTo>
                <a:lnTo>
                  <a:pt x="31" y="244"/>
                </a:lnTo>
                <a:lnTo>
                  <a:pt x="14" y="253"/>
                </a:lnTo>
                <a:lnTo>
                  <a:pt x="14" y="253"/>
                </a:lnTo>
                <a:lnTo>
                  <a:pt x="13" y="249"/>
                </a:lnTo>
                <a:lnTo>
                  <a:pt x="13" y="249"/>
                </a:lnTo>
                <a:close/>
                <a:moveTo>
                  <a:pt x="305" y="130"/>
                </a:moveTo>
                <a:lnTo>
                  <a:pt x="305" y="130"/>
                </a:lnTo>
                <a:lnTo>
                  <a:pt x="295" y="135"/>
                </a:lnTo>
                <a:lnTo>
                  <a:pt x="295" y="135"/>
                </a:lnTo>
                <a:lnTo>
                  <a:pt x="276" y="143"/>
                </a:lnTo>
                <a:lnTo>
                  <a:pt x="257" y="151"/>
                </a:lnTo>
                <a:lnTo>
                  <a:pt x="257" y="151"/>
                </a:lnTo>
                <a:lnTo>
                  <a:pt x="298" y="133"/>
                </a:lnTo>
                <a:lnTo>
                  <a:pt x="298" y="133"/>
                </a:lnTo>
                <a:lnTo>
                  <a:pt x="305" y="130"/>
                </a:lnTo>
                <a:lnTo>
                  <a:pt x="305" y="130"/>
                </a:lnTo>
                <a:close/>
                <a:moveTo>
                  <a:pt x="320" y="124"/>
                </a:moveTo>
                <a:lnTo>
                  <a:pt x="320" y="124"/>
                </a:lnTo>
                <a:lnTo>
                  <a:pt x="323" y="123"/>
                </a:lnTo>
                <a:lnTo>
                  <a:pt x="324" y="122"/>
                </a:lnTo>
                <a:lnTo>
                  <a:pt x="324" y="122"/>
                </a:lnTo>
                <a:lnTo>
                  <a:pt x="329" y="119"/>
                </a:lnTo>
                <a:lnTo>
                  <a:pt x="329" y="119"/>
                </a:lnTo>
                <a:lnTo>
                  <a:pt x="329" y="119"/>
                </a:lnTo>
                <a:lnTo>
                  <a:pt x="329" y="119"/>
                </a:lnTo>
                <a:lnTo>
                  <a:pt x="336" y="130"/>
                </a:lnTo>
                <a:lnTo>
                  <a:pt x="336" y="130"/>
                </a:lnTo>
                <a:lnTo>
                  <a:pt x="329" y="132"/>
                </a:lnTo>
                <a:lnTo>
                  <a:pt x="323" y="136"/>
                </a:lnTo>
                <a:lnTo>
                  <a:pt x="309" y="144"/>
                </a:lnTo>
                <a:lnTo>
                  <a:pt x="309" y="144"/>
                </a:lnTo>
                <a:lnTo>
                  <a:pt x="306" y="146"/>
                </a:lnTo>
                <a:lnTo>
                  <a:pt x="306" y="146"/>
                </a:lnTo>
                <a:lnTo>
                  <a:pt x="302" y="147"/>
                </a:lnTo>
                <a:lnTo>
                  <a:pt x="302" y="147"/>
                </a:lnTo>
                <a:lnTo>
                  <a:pt x="228" y="177"/>
                </a:lnTo>
                <a:lnTo>
                  <a:pt x="192" y="192"/>
                </a:lnTo>
                <a:lnTo>
                  <a:pt x="155" y="207"/>
                </a:lnTo>
                <a:lnTo>
                  <a:pt x="155" y="207"/>
                </a:lnTo>
                <a:lnTo>
                  <a:pt x="118" y="223"/>
                </a:lnTo>
                <a:lnTo>
                  <a:pt x="99" y="231"/>
                </a:lnTo>
                <a:lnTo>
                  <a:pt x="80" y="239"/>
                </a:lnTo>
                <a:lnTo>
                  <a:pt x="80" y="239"/>
                </a:lnTo>
                <a:lnTo>
                  <a:pt x="65" y="245"/>
                </a:lnTo>
                <a:lnTo>
                  <a:pt x="65" y="245"/>
                </a:lnTo>
                <a:lnTo>
                  <a:pt x="120" y="216"/>
                </a:lnTo>
                <a:lnTo>
                  <a:pt x="175" y="189"/>
                </a:lnTo>
                <a:lnTo>
                  <a:pt x="175" y="189"/>
                </a:lnTo>
                <a:lnTo>
                  <a:pt x="193" y="180"/>
                </a:lnTo>
                <a:lnTo>
                  <a:pt x="211" y="172"/>
                </a:lnTo>
                <a:lnTo>
                  <a:pt x="249" y="157"/>
                </a:lnTo>
                <a:lnTo>
                  <a:pt x="285" y="141"/>
                </a:lnTo>
                <a:lnTo>
                  <a:pt x="303" y="133"/>
                </a:lnTo>
                <a:lnTo>
                  <a:pt x="320" y="124"/>
                </a:lnTo>
                <a:lnTo>
                  <a:pt x="320" y="124"/>
                </a:lnTo>
                <a:close/>
                <a:moveTo>
                  <a:pt x="322" y="139"/>
                </a:moveTo>
                <a:lnTo>
                  <a:pt x="322" y="139"/>
                </a:lnTo>
                <a:lnTo>
                  <a:pt x="320" y="139"/>
                </a:lnTo>
                <a:lnTo>
                  <a:pt x="320" y="139"/>
                </a:lnTo>
                <a:lnTo>
                  <a:pt x="326" y="137"/>
                </a:lnTo>
                <a:lnTo>
                  <a:pt x="326" y="137"/>
                </a:lnTo>
                <a:lnTo>
                  <a:pt x="322" y="139"/>
                </a:lnTo>
                <a:lnTo>
                  <a:pt x="322" y="139"/>
                </a:lnTo>
                <a:close/>
                <a:moveTo>
                  <a:pt x="336" y="151"/>
                </a:moveTo>
                <a:lnTo>
                  <a:pt x="336" y="151"/>
                </a:lnTo>
                <a:lnTo>
                  <a:pt x="339" y="150"/>
                </a:lnTo>
                <a:lnTo>
                  <a:pt x="340" y="149"/>
                </a:lnTo>
                <a:lnTo>
                  <a:pt x="340" y="149"/>
                </a:lnTo>
                <a:lnTo>
                  <a:pt x="343" y="147"/>
                </a:lnTo>
                <a:lnTo>
                  <a:pt x="343" y="147"/>
                </a:lnTo>
                <a:lnTo>
                  <a:pt x="348" y="164"/>
                </a:lnTo>
                <a:lnTo>
                  <a:pt x="348" y="164"/>
                </a:lnTo>
                <a:lnTo>
                  <a:pt x="346" y="165"/>
                </a:lnTo>
                <a:lnTo>
                  <a:pt x="346" y="165"/>
                </a:lnTo>
                <a:lnTo>
                  <a:pt x="341" y="167"/>
                </a:lnTo>
                <a:lnTo>
                  <a:pt x="341" y="167"/>
                </a:lnTo>
                <a:lnTo>
                  <a:pt x="340" y="168"/>
                </a:lnTo>
                <a:lnTo>
                  <a:pt x="340" y="168"/>
                </a:lnTo>
                <a:lnTo>
                  <a:pt x="326" y="174"/>
                </a:lnTo>
                <a:lnTo>
                  <a:pt x="326" y="174"/>
                </a:lnTo>
                <a:lnTo>
                  <a:pt x="291" y="188"/>
                </a:lnTo>
                <a:lnTo>
                  <a:pt x="291" y="188"/>
                </a:lnTo>
                <a:lnTo>
                  <a:pt x="280" y="192"/>
                </a:lnTo>
                <a:lnTo>
                  <a:pt x="280" y="192"/>
                </a:lnTo>
                <a:lnTo>
                  <a:pt x="274" y="194"/>
                </a:lnTo>
                <a:lnTo>
                  <a:pt x="274" y="194"/>
                </a:lnTo>
                <a:lnTo>
                  <a:pt x="194" y="223"/>
                </a:lnTo>
                <a:lnTo>
                  <a:pt x="194" y="223"/>
                </a:lnTo>
                <a:lnTo>
                  <a:pt x="162" y="235"/>
                </a:lnTo>
                <a:lnTo>
                  <a:pt x="130" y="249"/>
                </a:lnTo>
                <a:lnTo>
                  <a:pt x="65" y="275"/>
                </a:lnTo>
                <a:lnTo>
                  <a:pt x="65" y="275"/>
                </a:lnTo>
                <a:lnTo>
                  <a:pt x="54" y="279"/>
                </a:lnTo>
                <a:lnTo>
                  <a:pt x="43" y="284"/>
                </a:lnTo>
                <a:lnTo>
                  <a:pt x="43" y="284"/>
                </a:lnTo>
                <a:lnTo>
                  <a:pt x="37" y="286"/>
                </a:lnTo>
                <a:lnTo>
                  <a:pt x="34" y="287"/>
                </a:lnTo>
                <a:lnTo>
                  <a:pt x="34" y="286"/>
                </a:lnTo>
                <a:lnTo>
                  <a:pt x="35" y="285"/>
                </a:lnTo>
                <a:lnTo>
                  <a:pt x="38" y="283"/>
                </a:lnTo>
                <a:lnTo>
                  <a:pt x="38" y="283"/>
                </a:lnTo>
                <a:lnTo>
                  <a:pt x="51" y="276"/>
                </a:lnTo>
                <a:lnTo>
                  <a:pt x="51" y="276"/>
                </a:lnTo>
                <a:lnTo>
                  <a:pt x="66" y="269"/>
                </a:lnTo>
                <a:lnTo>
                  <a:pt x="81" y="260"/>
                </a:lnTo>
                <a:lnTo>
                  <a:pt x="96" y="252"/>
                </a:lnTo>
                <a:lnTo>
                  <a:pt x="112" y="246"/>
                </a:lnTo>
                <a:lnTo>
                  <a:pt x="112" y="246"/>
                </a:lnTo>
                <a:lnTo>
                  <a:pt x="142" y="232"/>
                </a:lnTo>
                <a:lnTo>
                  <a:pt x="172" y="219"/>
                </a:lnTo>
                <a:lnTo>
                  <a:pt x="201" y="206"/>
                </a:lnTo>
                <a:lnTo>
                  <a:pt x="231" y="193"/>
                </a:lnTo>
                <a:lnTo>
                  <a:pt x="231" y="193"/>
                </a:lnTo>
                <a:lnTo>
                  <a:pt x="258" y="184"/>
                </a:lnTo>
                <a:lnTo>
                  <a:pt x="284" y="175"/>
                </a:lnTo>
                <a:lnTo>
                  <a:pt x="310" y="164"/>
                </a:lnTo>
                <a:lnTo>
                  <a:pt x="324" y="157"/>
                </a:lnTo>
                <a:lnTo>
                  <a:pt x="336" y="151"/>
                </a:lnTo>
                <a:lnTo>
                  <a:pt x="336" y="151"/>
                </a:lnTo>
                <a:close/>
                <a:moveTo>
                  <a:pt x="348" y="272"/>
                </a:moveTo>
                <a:lnTo>
                  <a:pt x="348" y="272"/>
                </a:lnTo>
                <a:lnTo>
                  <a:pt x="325" y="283"/>
                </a:lnTo>
                <a:lnTo>
                  <a:pt x="301" y="294"/>
                </a:lnTo>
                <a:lnTo>
                  <a:pt x="257" y="319"/>
                </a:lnTo>
                <a:lnTo>
                  <a:pt x="257" y="319"/>
                </a:lnTo>
                <a:lnTo>
                  <a:pt x="241" y="328"/>
                </a:lnTo>
                <a:lnTo>
                  <a:pt x="224" y="336"/>
                </a:lnTo>
                <a:lnTo>
                  <a:pt x="193" y="351"/>
                </a:lnTo>
                <a:lnTo>
                  <a:pt x="193" y="351"/>
                </a:lnTo>
                <a:lnTo>
                  <a:pt x="201" y="345"/>
                </a:lnTo>
                <a:lnTo>
                  <a:pt x="201" y="345"/>
                </a:lnTo>
                <a:lnTo>
                  <a:pt x="213" y="337"/>
                </a:lnTo>
                <a:lnTo>
                  <a:pt x="226" y="329"/>
                </a:lnTo>
                <a:lnTo>
                  <a:pt x="253" y="314"/>
                </a:lnTo>
                <a:lnTo>
                  <a:pt x="253" y="314"/>
                </a:lnTo>
                <a:lnTo>
                  <a:pt x="267" y="307"/>
                </a:lnTo>
                <a:lnTo>
                  <a:pt x="267" y="307"/>
                </a:lnTo>
                <a:lnTo>
                  <a:pt x="274" y="304"/>
                </a:lnTo>
                <a:lnTo>
                  <a:pt x="274" y="304"/>
                </a:lnTo>
                <a:lnTo>
                  <a:pt x="308" y="289"/>
                </a:lnTo>
                <a:lnTo>
                  <a:pt x="326" y="281"/>
                </a:lnTo>
                <a:lnTo>
                  <a:pt x="343" y="273"/>
                </a:lnTo>
                <a:lnTo>
                  <a:pt x="343" y="273"/>
                </a:lnTo>
                <a:lnTo>
                  <a:pt x="349" y="270"/>
                </a:lnTo>
                <a:lnTo>
                  <a:pt x="349" y="270"/>
                </a:lnTo>
                <a:lnTo>
                  <a:pt x="348" y="272"/>
                </a:lnTo>
                <a:lnTo>
                  <a:pt x="348" y="272"/>
                </a:lnTo>
                <a:close/>
                <a:moveTo>
                  <a:pt x="282" y="299"/>
                </a:moveTo>
                <a:lnTo>
                  <a:pt x="282" y="299"/>
                </a:lnTo>
                <a:lnTo>
                  <a:pt x="302" y="289"/>
                </a:lnTo>
                <a:lnTo>
                  <a:pt x="302" y="289"/>
                </a:lnTo>
                <a:lnTo>
                  <a:pt x="319" y="282"/>
                </a:lnTo>
                <a:lnTo>
                  <a:pt x="319" y="282"/>
                </a:lnTo>
                <a:lnTo>
                  <a:pt x="282" y="299"/>
                </a:lnTo>
                <a:lnTo>
                  <a:pt x="282" y="299"/>
                </a:lnTo>
                <a:close/>
                <a:moveTo>
                  <a:pt x="349" y="267"/>
                </a:moveTo>
                <a:lnTo>
                  <a:pt x="349" y="267"/>
                </a:lnTo>
                <a:lnTo>
                  <a:pt x="347" y="268"/>
                </a:lnTo>
                <a:lnTo>
                  <a:pt x="347" y="268"/>
                </a:lnTo>
                <a:lnTo>
                  <a:pt x="345" y="268"/>
                </a:lnTo>
                <a:lnTo>
                  <a:pt x="343" y="270"/>
                </a:lnTo>
                <a:lnTo>
                  <a:pt x="343" y="270"/>
                </a:lnTo>
                <a:lnTo>
                  <a:pt x="339" y="272"/>
                </a:lnTo>
                <a:lnTo>
                  <a:pt x="339" y="272"/>
                </a:lnTo>
                <a:lnTo>
                  <a:pt x="329" y="276"/>
                </a:lnTo>
                <a:lnTo>
                  <a:pt x="329" y="276"/>
                </a:lnTo>
                <a:lnTo>
                  <a:pt x="310" y="283"/>
                </a:lnTo>
                <a:lnTo>
                  <a:pt x="310" y="283"/>
                </a:lnTo>
                <a:lnTo>
                  <a:pt x="292" y="291"/>
                </a:lnTo>
                <a:lnTo>
                  <a:pt x="274" y="300"/>
                </a:lnTo>
                <a:lnTo>
                  <a:pt x="274" y="300"/>
                </a:lnTo>
                <a:lnTo>
                  <a:pt x="261" y="308"/>
                </a:lnTo>
                <a:lnTo>
                  <a:pt x="261" y="308"/>
                </a:lnTo>
                <a:lnTo>
                  <a:pt x="232" y="319"/>
                </a:lnTo>
                <a:lnTo>
                  <a:pt x="232" y="319"/>
                </a:lnTo>
                <a:lnTo>
                  <a:pt x="203" y="333"/>
                </a:lnTo>
                <a:lnTo>
                  <a:pt x="174" y="346"/>
                </a:lnTo>
                <a:lnTo>
                  <a:pt x="174" y="346"/>
                </a:lnTo>
                <a:lnTo>
                  <a:pt x="145" y="360"/>
                </a:lnTo>
                <a:lnTo>
                  <a:pt x="145" y="360"/>
                </a:lnTo>
                <a:lnTo>
                  <a:pt x="127" y="367"/>
                </a:lnTo>
                <a:lnTo>
                  <a:pt x="127" y="367"/>
                </a:lnTo>
                <a:lnTo>
                  <a:pt x="123" y="368"/>
                </a:lnTo>
                <a:lnTo>
                  <a:pt x="131" y="365"/>
                </a:lnTo>
                <a:lnTo>
                  <a:pt x="131" y="365"/>
                </a:lnTo>
                <a:lnTo>
                  <a:pt x="137" y="362"/>
                </a:lnTo>
                <a:lnTo>
                  <a:pt x="143" y="358"/>
                </a:lnTo>
                <a:lnTo>
                  <a:pt x="155" y="349"/>
                </a:lnTo>
                <a:lnTo>
                  <a:pt x="155" y="349"/>
                </a:lnTo>
                <a:lnTo>
                  <a:pt x="169" y="340"/>
                </a:lnTo>
                <a:lnTo>
                  <a:pt x="183" y="333"/>
                </a:lnTo>
                <a:lnTo>
                  <a:pt x="183" y="333"/>
                </a:lnTo>
                <a:lnTo>
                  <a:pt x="213" y="316"/>
                </a:lnTo>
                <a:lnTo>
                  <a:pt x="245" y="301"/>
                </a:lnTo>
                <a:lnTo>
                  <a:pt x="245" y="301"/>
                </a:lnTo>
                <a:lnTo>
                  <a:pt x="250" y="299"/>
                </a:lnTo>
                <a:lnTo>
                  <a:pt x="250" y="299"/>
                </a:lnTo>
                <a:lnTo>
                  <a:pt x="300" y="278"/>
                </a:lnTo>
                <a:lnTo>
                  <a:pt x="327" y="267"/>
                </a:lnTo>
                <a:lnTo>
                  <a:pt x="351" y="256"/>
                </a:lnTo>
                <a:lnTo>
                  <a:pt x="351" y="256"/>
                </a:lnTo>
                <a:lnTo>
                  <a:pt x="349" y="267"/>
                </a:lnTo>
                <a:lnTo>
                  <a:pt x="349" y="267"/>
                </a:lnTo>
                <a:close/>
                <a:moveTo>
                  <a:pt x="352" y="253"/>
                </a:moveTo>
                <a:lnTo>
                  <a:pt x="352" y="253"/>
                </a:lnTo>
                <a:lnTo>
                  <a:pt x="305" y="272"/>
                </a:lnTo>
                <a:lnTo>
                  <a:pt x="260" y="291"/>
                </a:lnTo>
                <a:lnTo>
                  <a:pt x="260" y="291"/>
                </a:lnTo>
                <a:lnTo>
                  <a:pt x="197" y="316"/>
                </a:lnTo>
                <a:lnTo>
                  <a:pt x="197" y="316"/>
                </a:lnTo>
                <a:lnTo>
                  <a:pt x="170" y="329"/>
                </a:lnTo>
                <a:lnTo>
                  <a:pt x="142" y="341"/>
                </a:lnTo>
                <a:lnTo>
                  <a:pt x="142" y="341"/>
                </a:lnTo>
                <a:lnTo>
                  <a:pt x="114" y="355"/>
                </a:lnTo>
                <a:lnTo>
                  <a:pt x="114" y="355"/>
                </a:lnTo>
                <a:lnTo>
                  <a:pt x="105" y="359"/>
                </a:lnTo>
                <a:lnTo>
                  <a:pt x="97" y="363"/>
                </a:lnTo>
                <a:lnTo>
                  <a:pt x="97" y="363"/>
                </a:lnTo>
                <a:lnTo>
                  <a:pt x="99" y="362"/>
                </a:lnTo>
                <a:lnTo>
                  <a:pt x="102" y="359"/>
                </a:lnTo>
                <a:lnTo>
                  <a:pt x="107" y="354"/>
                </a:lnTo>
                <a:lnTo>
                  <a:pt x="107" y="354"/>
                </a:lnTo>
                <a:lnTo>
                  <a:pt x="113" y="349"/>
                </a:lnTo>
                <a:lnTo>
                  <a:pt x="120" y="345"/>
                </a:lnTo>
                <a:lnTo>
                  <a:pt x="134" y="337"/>
                </a:lnTo>
                <a:lnTo>
                  <a:pt x="149" y="330"/>
                </a:lnTo>
                <a:lnTo>
                  <a:pt x="164" y="323"/>
                </a:lnTo>
                <a:lnTo>
                  <a:pt x="164" y="323"/>
                </a:lnTo>
                <a:lnTo>
                  <a:pt x="173" y="316"/>
                </a:lnTo>
                <a:lnTo>
                  <a:pt x="183" y="311"/>
                </a:lnTo>
                <a:lnTo>
                  <a:pt x="183" y="311"/>
                </a:lnTo>
                <a:lnTo>
                  <a:pt x="230" y="292"/>
                </a:lnTo>
                <a:lnTo>
                  <a:pt x="230" y="292"/>
                </a:lnTo>
                <a:lnTo>
                  <a:pt x="233" y="290"/>
                </a:lnTo>
                <a:lnTo>
                  <a:pt x="233" y="290"/>
                </a:lnTo>
                <a:lnTo>
                  <a:pt x="274" y="274"/>
                </a:lnTo>
                <a:lnTo>
                  <a:pt x="293" y="266"/>
                </a:lnTo>
                <a:lnTo>
                  <a:pt x="313" y="257"/>
                </a:lnTo>
                <a:lnTo>
                  <a:pt x="313" y="257"/>
                </a:lnTo>
                <a:lnTo>
                  <a:pt x="337" y="247"/>
                </a:lnTo>
                <a:lnTo>
                  <a:pt x="337" y="247"/>
                </a:lnTo>
                <a:lnTo>
                  <a:pt x="346" y="244"/>
                </a:lnTo>
                <a:lnTo>
                  <a:pt x="353" y="238"/>
                </a:lnTo>
                <a:lnTo>
                  <a:pt x="353" y="238"/>
                </a:lnTo>
                <a:lnTo>
                  <a:pt x="352" y="253"/>
                </a:lnTo>
                <a:lnTo>
                  <a:pt x="352" y="253"/>
                </a:lnTo>
                <a:close/>
                <a:moveTo>
                  <a:pt x="85" y="356"/>
                </a:moveTo>
                <a:lnTo>
                  <a:pt x="85" y="356"/>
                </a:lnTo>
                <a:lnTo>
                  <a:pt x="124" y="338"/>
                </a:lnTo>
                <a:lnTo>
                  <a:pt x="164" y="319"/>
                </a:lnTo>
                <a:lnTo>
                  <a:pt x="164" y="319"/>
                </a:lnTo>
                <a:lnTo>
                  <a:pt x="149" y="329"/>
                </a:lnTo>
                <a:lnTo>
                  <a:pt x="149" y="329"/>
                </a:lnTo>
                <a:lnTo>
                  <a:pt x="133" y="337"/>
                </a:lnTo>
                <a:lnTo>
                  <a:pt x="117" y="344"/>
                </a:lnTo>
                <a:lnTo>
                  <a:pt x="117" y="344"/>
                </a:lnTo>
                <a:lnTo>
                  <a:pt x="111" y="348"/>
                </a:lnTo>
                <a:lnTo>
                  <a:pt x="105" y="352"/>
                </a:lnTo>
                <a:lnTo>
                  <a:pt x="94" y="362"/>
                </a:lnTo>
                <a:lnTo>
                  <a:pt x="94" y="362"/>
                </a:lnTo>
                <a:lnTo>
                  <a:pt x="85" y="356"/>
                </a:lnTo>
                <a:lnTo>
                  <a:pt x="85" y="356"/>
                </a:lnTo>
                <a:close/>
                <a:moveTo>
                  <a:pt x="69" y="344"/>
                </a:moveTo>
                <a:lnTo>
                  <a:pt x="69" y="344"/>
                </a:lnTo>
                <a:lnTo>
                  <a:pt x="77" y="342"/>
                </a:lnTo>
                <a:lnTo>
                  <a:pt x="86" y="339"/>
                </a:lnTo>
                <a:lnTo>
                  <a:pt x="100" y="332"/>
                </a:lnTo>
                <a:lnTo>
                  <a:pt x="115" y="323"/>
                </a:lnTo>
                <a:lnTo>
                  <a:pt x="129" y="315"/>
                </a:lnTo>
                <a:lnTo>
                  <a:pt x="129" y="315"/>
                </a:lnTo>
                <a:lnTo>
                  <a:pt x="149" y="306"/>
                </a:lnTo>
                <a:lnTo>
                  <a:pt x="170" y="297"/>
                </a:lnTo>
                <a:lnTo>
                  <a:pt x="211" y="281"/>
                </a:lnTo>
                <a:lnTo>
                  <a:pt x="211" y="281"/>
                </a:lnTo>
                <a:lnTo>
                  <a:pt x="248" y="266"/>
                </a:lnTo>
                <a:lnTo>
                  <a:pt x="285" y="252"/>
                </a:lnTo>
                <a:lnTo>
                  <a:pt x="285" y="252"/>
                </a:lnTo>
                <a:lnTo>
                  <a:pt x="256" y="266"/>
                </a:lnTo>
                <a:lnTo>
                  <a:pt x="256" y="266"/>
                </a:lnTo>
                <a:lnTo>
                  <a:pt x="243" y="272"/>
                </a:lnTo>
                <a:lnTo>
                  <a:pt x="230" y="277"/>
                </a:lnTo>
                <a:lnTo>
                  <a:pt x="205" y="286"/>
                </a:lnTo>
                <a:lnTo>
                  <a:pt x="205" y="286"/>
                </a:lnTo>
                <a:lnTo>
                  <a:pt x="186" y="293"/>
                </a:lnTo>
                <a:lnTo>
                  <a:pt x="168" y="301"/>
                </a:lnTo>
                <a:lnTo>
                  <a:pt x="149" y="310"/>
                </a:lnTo>
                <a:lnTo>
                  <a:pt x="132" y="320"/>
                </a:lnTo>
                <a:lnTo>
                  <a:pt x="132" y="320"/>
                </a:lnTo>
                <a:lnTo>
                  <a:pt x="119" y="328"/>
                </a:lnTo>
                <a:lnTo>
                  <a:pt x="105" y="336"/>
                </a:lnTo>
                <a:lnTo>
                  <a:pt x="92" y="344"/>
                </a:lnTo>
                <a:lnTo>
                  <a:pt x="87" y="349"/>
                </a:lnTo>
                <a:lnTo>
                  <a:pt x="82" y="354"/>
                </a:lnTo>
                <a:lnTo>
                  <a:pt x="82" y="354"/>
                </a:lnTo>
                <a:lnTo>
                  <a:pt x="69" y="344"/>
                </a:lnTo>
                <a:lnTo>
                  <a:pt x="69" y="344"/>
                </a:lnTo>
                <a:close/>
                <a:moveTo>
                  <a:pt x="270" y="275"/>
                </a:moveTo>
                <a:lnTo>
                  <a:pt x="270" y="275"/>
                </a:lnTo>
                <a:lnTo>
                  <a:pt x="282" y="270"/>
                </a:lnTo>
                <a:lnTo>
                  <a:pt x="282" y="270"/>
                </a:lnTo>
                <a:lnTo>
                  <a:pt x="270" y="275"/>
                </a:lnTo>
                <a:lnTo>
                  <a:pt x="270" y="275"/>
                </a:lnTo>
                <a:close/>
                <a:moveTo>
                  <a:pt x="338" y="245"/>
                </a:moveTo>
                <a:lnTo>
                  <a:pt x="338" y="245"/>
                </a:lnTo>
                <a:lnTo>
                  <a:pt x="344" y="242"/>
                </a:lnTo>
                <a:lnTo>
                  <a:pt x="344" y="242"/>
                </a:lnTo>
                <a:lnTo>
                  <a:pt x="350" y="237"/>
                </a:lnTo>
                <a:lnTo>
                  <a:pt x="341" y="244"/>
                </a:lnTo>
                <a:lnTo>
                  <a:pt x="341" y="244"/>
                </a:lnTo>
                <a:lnTo>
                  <a:pt x="338" y="245"/>
                </a:lnTo>
                <a:lnTo>
                  <a:pt x="338" y="245"/>
                </a:lnTo>
                <a:close/>
                <a:moveTo>
                  <a:pt x="331" y="246"/>
                </a:moveTo>
                <a:lnTo>
                  <a:pt x="331" y="246"/>
                </a:lnTo>
                <a:lnTo>
                  <a:pt x="315" y="254"/>
                </a:lnTo>
                <a:lnTo>
                  <a:pt x="315" y="254"/>
                </a:lnTo>
                <a:lnTo>
                  <a:pt x="301" y="260"/>
                </a:lnTo>
                <a:lnTo>
                  <a:pt x="301" y="260"/>
                </a:lnTo>
                <a:lnTo>
                  <a:pt x="231" y="289"/>
                </a:lnTo>
                <a:lnTo>
                  <a:pt x="231" y="289"/>
                </a:lnTo>
                <a:lnTo>
                  <a:pt x="219" y="293"/>
                </a:lnTo>
                <a:lnTo>
                  <a:pt x="219" y="293"/>
                </a:lnTo>
                <a:lnTo>
                  <a:pt x="186" y="307"/>
                </a:lnTo>
                <a:lnTo>
                  <a:pt x="186" y="307"/>
                </a:lnTo>
                <a:lnTo>
                  <a:pt x="180" y="310"/>
                </a:lnTo>
                <a:lnTo>
                  <a:pt x="180" y="310"/>
                </a:lnTo>
                <a:lnTo>
                  <a:pt x="142" y="327"/>
                </a:lnTo>
                <a:lnTo>
                  <a:pt x="106" y="343"/>
                </a:lnTo>
                <a:lnTo>
                  <a:pt x="106" y="343"/>
                </a:lnTo>
                <a:lnTo>
                  <a:pt x="91" y="351"/>
                </a:lnTo>
                <a:lnTo>
                  <a:pt x="91" y="351"/>
                </a:lnTo>
                <a:lnTo>
                  <a:pt x="86" y="353"/>
                </a:lnTo>
                <a:lnTo>
                  <a:pt x="86" y="352"/>
                </a:lnTo>
                <a:lnTo>
                  <a:pt x="87" y="352"/>
                </a:lnTo>
                <a:lnTo>
                  <a:pt x="93" y="347"/>
                </a:lnTo>
                <a:lnTo>
                  <a:pt x="93" y="347"/>
                </a:lnTo>
                <a:lnTo>
                  <a:pt x="103" y="341"/>
                </a:lnTo>
                <a:lnTo>
                  <a:pt x="113" y="335"/>
                </a:lnTo>
                <a:lnTo>
                  <a:pt x="113" y="335"/>
                </a:lnTo>
                <a:lnTo>
                  <a:pt x="141" y="318"/>
                </a:lnTo>
                <a:lnTo>
                  <a:pt x="155" y="310"/>
                </a:lnTo>
                <a:lnTo>
                  <a:pt x="171" y="303"/>
                </a:lnTo>
                <a:lnTo>
                  <a:pt x="171" y="303"/>
                </a:lnTo>
                <a:lnTo>
                  <a:pt x="203" y="290"/>
                </a:lnTo>
                <a:lnTo>
                  <a:pt x="236" y="276"/>
                </a:lnTo>
                <a:lnTo>
                  <a:pt x="236" y="276"/>
                </a:lnTo>
                <a:lnTo>
                  <a:pt x="251" y="271"/>
                </a:lnTo>
                <a:lnTo>
                  <a:pt x="265" y="264"/>
                </a:lnTo>
                <a:lnTo>
                  <a:pt x="292" y="251"/>
                </a:lnTo>
                <a:lnTo>
                  <a:pt x="292" y="251"/>
                </a:lnTo>
                <a:lnTo>
                  <a:pt x="313" y="241"/>
                </a:lnTo>
                <a:lnTo>
                  <a:pt x="313" y="241"/>
                </a:lnTo>
                <a:lnTo>
                  <a:pt x="335" y="231"/>
                </a:lnTo>
                <a:lnTo>
                  <a:pt x="354" y="220"/>
                </a:lnTo>
                <a:lnTo>
                  <a:pt x="354" y="220"/>
                </a:lnTo>
                <a:lnTo>
                  <a:pt x="355" y="220"/>
                </a:lnTo>
                <a:lnTo>
                  <a:pt x="355" y="220"/>
                </a:lnTo>
                <a:lnTo>
                  <a:pt x="354" y="234"/>
                </a:lnTo>
                <a:lnTo>
                  <a:pt x="354" y="234"/>
                </a:lnTo>
                <a:lnTo>
                  <a:pt x="348" y="236"/>
                </a:lnTo>
                <a:lnTo>
                  <a:pt x="342" y="239"/>
                </a:lnTo>
                <a:lnTo>
                  <a:pt x="331" y="246"/>
                </a:lnTo>
                <a:lnTo>
                  <a:pt x="331" y="246"/>
                </a:lnTo>
                <a:close/>
                <a:moveTo>
                  <a:pt x="353" y="218"/>
                </a:moveTo>
                <a:lnTo>
                  <a:pt x="353" y="218"/>
                </a:lnTo>
                <a:lnTo>
                  <a:pt x="346" y="220"/>
                </a:lnTo>
                <a:lnTo>
                  <a:pt x="339" y="223"/>
                </a:lnTo>
                <a:lnTo>
                  <a:pt x="326" y="231"/>
                </a:lnTo>
                <a:lnTo>
                  <a:pt x="326" y="231"/>
                </a:lnTo>
                <a:lnTo>
                  <a:pt x="317" y="236"/>
                </a:lnTo>
                <a:lnTo>
                  <a:pt x="317" y="236"/>
                </a:lnTo>
                <a:lnTo>
                  <a:pt x="291" y="247"/>
                </a:lnTo>
                <a:lnTo>
                  <a:pt x="291" y="247"/>
                </a:lnTo>
                <a:lnTo>
                  <a:pt x="227" y="272"/>
                </a:lnTo>
                <a:lnTo>
                  <a:pt x="164" y="298"/>
                </a:lnTo>
                <a:lnTo>
                  <a:pt x="164" y="298"/>
                </a:lnTo>
                <a:lnTo>
                  <a:pt x="136" y="309"/>
                </a:lnTo>
                <a:lnTo>
                  <a:pt x="110" y="323"/>
                </a:lnTo>
                <a:lnTo>
                  <a:pt x="110" y="323"/>
                </a:lnTo>
                <a:lnTo>
                  <a:pt x="84" y="337"/>
                </a:lnTo>
                <a:lnTo>
                  <a:pt x="84" y="337"/>
                </a:lnTo>
                <a:lnTo>
                  <a:pt x="73" y="341"/>
                </a:lnTo>
                <a:lnTo>
                  <a:pt x="70" y="342"/>
                </a:lnTo>
                <a:lnTo>
                  <a:pt x="74" y="340"/>
                </a:lnTo>
                <a:lnTo>
                  <a:pt x="74" y="340"/>
                </a:lnTo>
                <a:lnTo>
                  <a:pt x="82" y="335"/>
                </a:lnTo>
                <a:lnTo>
                  <a:pt x="90" y="330"/>
                </a:lnTo>
                <a:lnTo>
                  <a:pt x="90" y="330"/>
                </a:lnTo>
                <a:lnTo>
                  <a:pt x="149" y="297"/>
                </a:lnTo>
                <a:lnTo>
                  <a:pt x="179" y="282"/>
                </a:lnTo>
                <a:lnTo>
                  <a:pt x="210" y="268"/>
                </a:lnTo>
                <a:lnTo>
                  <a:pt x="210" y="268"/>
                </a:lnTo>
                <a:lnTo>
                  <a:pt x="232" y="258"/>
                </a:lnTo>
                <a:lnTo>
                  <a:pt x="232" y="258"/>
                </a:lnTo>
                <a:lnTo>
                  <a:pt x="283" y="234"/>
                </a:lnTo>
                <a:lnTo>
                  <a:pt x="283" y="234"/>
                </a:lnTo>
                <a:lnTo>
                  <a:pt x="319" y="219"/>
                </a:lnTo>
                <a:lnTo>
                  <a:pt x="337" y="211"/>
                </a:lnTo>
                <a:lnTo>
                  <a:pt x="346" y="206"/>
                </a:lnTo>
                <a:lnTo>
                  <a:pt x="354" y="201"/>
                </a:lnTo>
                <a:lnTo>
                  <a:pt x="354" y="201"/>
                </a:lnTo>
                <a:lnTo>
                  <a:pt x="354" y="201"/>
                </a:lnTo>
                <a:lnTo>
                  <a:pt x="354" y="201"/>
                </a:lnTo>
                <a:lnTo>
                  <a:pt x="355" y="219"/>
                </a:lnTo>
                <a:lnTo>
                  <a:pt x="355" y="219"/>
                </a:lnTo>
                <a:lnTo>
                  <a:pt x="353" y="218"/>
                </a:lnTo>
                <a:lnTo>
                  <a:pt x="353" y="218"/>
                </a:lnTo>
                <a:close/>
                <a:moveTo>
                  <a:pt x="277" y="235"/>
                </a:moveTo>
                <a:lnTo>
                  <a:pt x="277" y="235"/>
                </a:lnTo>
                <a:lnTo>
                  <a:pt x="299" y="225"/>
                </a:lnTo>
                <a:lnTo>
                  <a:pt x="320" y="217"/>
                </a:lnTo>
                <a:lnTo>
                  <a:pt x="320" y="217"/>
                </a:lnTo>
                <a:lnTo>
                  <a:pt x="318" y="218"/>
                </a:lnTo>
                <a:lnTo>
                  <a:pt x="318" y="218"/>
                </a:lnTo>
                <a:lnTo>
                  <a:pt x="277" y="235"/>
                </a:lnTo>
                <a:lnTo>
                  <a:pt x="277" y="235"/>
                </a:lnTo>
                <a:close/>
                <a:moveTo>
                  <a:pt x="354" y="199"/>
                </a:moveTo>
                <a:lnTo>
                  <a:pt x="354" y="199"/>
                </a:lnTo>
                <a:lnTo>
                  <a:pt x="353" y="199"/>
                </a:lnTo>
                <a:lnTo>
                  <a:pt x="353" y="199"/>
                </a:lnTo>
                <a:lnTo>
                  <a:pt x="336" y="208"/>
                </a:lnTo>
                <a:lnTo>
                  <a:pt x="318" y="215"/>
                </a:lnTo>
                <a:lnTo>
                  <a:pt x="284" y="229"/>
                </a:lnTo>
                <a:lnTo>
                  <a:pt x="284" y="229"/>
                </a:lnTo>
                <a:lnTo>
                  <a:pt x="254" y="245"/>
                </a:lnTo>
                <a:lnTo>
                  <a:pt x="223" y="259"/>
                </a:lnTo>
                <a:lnTo>
                  <a:pt x="223" y="259"/>
                </a:lnTo>
                <a:lnTo>
                  <a:pt x="176" y="278"/>
                </a:lnTo>
                <a:lnTo>
                  <a:pt x="127" y="298"/>
                </a:lnTo>
                <a:lnTo>
                  <a:pt x="127" y="298"/>
                </a:lnTo>
                <a:lnTo>
                  <a:pt x="99" y="311"/>
                </a:lnTo>
                <a:lnTo>
                  <a:pt x="70" y="325"/>
                </a:lnTo>
                <a:lnTo>
                  <a:pt x="70" y="325"/>
                </a:lnTo>
                <a:lnTo>
                  <a:pt x="64" y="327"/>
                </a:lnTo>
                <a:lnTo>
                  <a:pt x="62" y="329"/>
                </a:lnTo>
                <a:lnTo>
                  <a:pt x="59" y="331"/>
                </a:lnTo>
                <a:lnTo>
                  <a:pt x="59" y="331"/>
                </a:lnTo>
                <a:lnTo>
                  <a:pt x="66" y="325"/>
                </a:lnTo>
                <a:lnTo>
                  <a:pt x="72" y="320"/>
                </a:lnTo>
                <a:lnTo>
                  <a:pt x="72" y="320"/>
                </a:lnTo>
                <a:lnTo>
                  <a:pt x="87" y="312"/>
                </a:lnTo>
                <a:lnTo>
                  <a:pt x="101" y="306"/>
                </a:lnTo>
                <a:lnTo>
                  <a:pt x="101" y="306"/>
                </a:lnTo>
                <a:lnTo>
                  <a:pt x="158" y="277"/>
                </a:lnTo>
                <a:lnTo>
                  <a:pt x="216" y="248"/>
                </a:lnTo>
                <a:lnTo>
                  <a:pt x="216" y="248"/>
                </a:lnTo>
                <a:lnTo>
                  <a:pt x="282" y="220"/>
                </a:lnTo>
                <a:lnTo>
                  <a:pt x="314" y="206"/>
                </a:lnTo>
                <a:lnTo>
                  <a:pt x="347" y="192"/>
                </a:lnTo>
                <a:lnTo>
                  <a:pt x="347" y="192"/>
                </a:lnTo>
                <a:lnTo>
                  <a:pt x="349" y="191"/>
                </a:lnTo>
                <a:lnTo>
                  <a:pt x="349" y="191"/>
                </a:lnTo>
                <a:lnTo>
                  <a:pt x="353" y="189"/>
                </a:lnTo>
                <a:lnTo>
                  <a:pt x="353" y="189"/>
                </a:lnTo>
                <a:lnTo>
                  <a:pt x="354" y="199"/>
                </a:lnTo>
                <a:lnTo>
                  <a:pt x="354" y="199"/>
                </a:lnTo>
                <a:close/>
                <a:moveTo>
                  <a:pt x="255" y="229"/>
                </a:moveTo>
                <a:lnTo>
                  <a:pt x="255" y="229"/>
                </a:lnTo>
                <a:lnTo>
                  <a:pt x="282" y="217"/>
                </a:lnTo>
                <a:lnTo>
                  <a:pt x="282" y="217"/>
                </a:lnTo>
                <a:lnTo>
                  <a:pt x="317" y="202"/>
                </a:lnTo>
                <a:lnTo>
                  <a:pt x="317" y="202"/>
                </a:lnTo>
                <a:lnTo>
                  <a:pt x="333" y="196"/>
                </a:lnTo>
                <a:lnTo>
                  <a:pt x="333" y="196"/>
                </a:lnTo>
                <a:lnTo>
                  <a:pt x="334" y="195"/>
                </a:lnTo>
                <a:lnTo>
                  <a:pt x="334" y="195"/>
                </a:lnTo>
                <a:lnTo>
                  <a:pt x="294" y="213"/>
                </a:lnTo>
                <a:lnTo>
                  <a:pt x="255" y="229"/>
                </a:lnTo>
                <a:lnTo>
                  <a:pt x="255" y="229"/>
                </a:lnTo>
                <a:close/>
                <a:moveTo>
                  <a:pt x="215" y="246"/>
                </a:moveTo>
                <a:lnTo>
                  <a:pt x="215" y="246"/>
                </a:lnTo>
                <a:lnTo>
                  <a:pt x="213" y="247"/>
                </a:lnTo>
                <a:lnTo>
                  <a:pt x="213" y="247"/>
                </a:lnTo>
                <a:lnTo>
                  <a:pt x="152" y="272"/>
                </a:lnTo>
                <a:lnTo>
                  <a:pt x="122" y="285"/>
                </a:lnTo>
                <a:lnTo>
                  <a:pt x="92" y="298"/>
                </a:lnTo>
                <a:lnTo>
                  <a:pt x="92" y="298"/>
                </a:lnTo>
                <a:lnTo>
                  <a:pt x="74" y="306"/>
                </a:lnTo>
                <a:lnTo>
                  <a:pt x="57" y="313"/>
                </a:lnTo>
                <a:lnTo>
                  <a:pt x="57" y="313"/>
                </a:lnTo>
                <a:lnTo>
                  <a:pt x="52" y="315"/>
                </a:lnTo>
                <a:lnTo>
                  <a:pt x="48" y="317"/>
                </a:lnTo>
                <a:lnTo>
                  <a:pt x="48" y="317"/>
                </a:lnTo>
                <a:lnTo>
                  <a:pt x="54" y="313"/>
                </a:lnTo>
                <a:lnTo>
                  <a:pt x="60" y="310"/>
                </a:lnTo>
                <a:lnTo>
                  <a:pt x="60" y="310"/>
                </a:lnTo>
                <a:lnTo>
                  <a:pt x="90" y="294"/>
                </a:lnTo>
                <a:lnTo>
                  <a:pt x="119" y="277"/>
                </a:lnTo>
                <a:lnTo>
                  <a:pt x="119" y="277"/>
                </a:lnTo>
                <a:lnTo>
                  <a:pt x="151" y="261"/>
                </a:lnTo>
                <a:lnTo>
                  <a:pt x="184" y="246"/>
                </a:lnTo>
                <a:lnTo>
                  <a:pt x="216" y="231"/>
                </a:lnTo>
                <a:lnTo>
                  <a:pt x="249" y="217"/>
                </a:lnTo>
                <a:lnTo>
                  <a:pt x="249" y="217"/>
                </a:lnTo>
                <a:lnTo>
                  <a:pt x="306" y="194"/>
                </a:lnTo>
                <a:lnTo>
                  <a:pt x="306" y="194"/>
                </a:lnTo>
                <a:lnTo>
                  <a:pt x="320" y="188"/>
                </a:lnTo>
                <a:lnTo>
                  <a:pt x="335" y="181"/>
                </a:lnTo>
                <a:lnTo>
                  <a:pt x="335" y="181"/>
                </a:lnTo>
                <a:lnTo>
                  <a:pt x="337" y="179"/>
                </a:lnTo>
                <a:lnTo>
                  <a:pt x="337" y="179"/>
                </a:lnTo>
                <a:lnTo>
                  <a:pt x="350" y="173"/>
                </a:lnTo>
                <a:lnTo>
                  <a:pt x="350" y="173"/>
                </a:lnTo>
                <a:lnTo>
                  <a:pt x="350" y="173"/>
                </a:lnTo>
                <a:lnTo>
                  <a:pt x="350" y="173"/>
                </a:lnTo>
                <a:lnTo>
                  <a:pt x="353" y="186"/>
                </a:lnTo>
                <a:lnTo>
                  <a:pt x="353" y="186"/>
                </a:lnTo>
                <a:lnTo>
                  <a:pt x="317" y="199"/>
                </a:lnTo>
                <a:lnTo>
                  <a:pt x="283" y="214"/>
                </a:lnTo>
                <a:lnTo>
                  <a:pt x="250" y="229"/>
                </a:lnTo>
                <a:lnTo>
                  <a:pt x="215" y="246"/>
                </a:lnTo>
                <a:lnTo>
                  <a:pt x="215" y="246"/>
                </a:lnTo>
                <a:close/>
                <a:moveTo>
                  <a:pt x="350" y="171"/>
                </a:moveTo>
                <a:lnTo>
                  <a:pt x="350" y="171"/>
                </a:lnTo>
                <a:lnTo>
                  <a:pt x="349" y="171"/>
                </a:lnTo>
                <a:lnTo>
                  <a:pt x="349" y="171"/>
                </a:lnTo>
                <a:lnTo>
                  <a:pt x="343" y="173"/>
                </a:lnTo>
                <a:lnTo>
                  <a:pt x="337" y="177"/>
                </a:lnTo>
                <a:lnTo>
                  <a:pt x="337" y="177"/>
                </a:lnTo>
                <a:lnTo>
                  <a:pt x="323" y="181"/>
                </a:lnTo>
                <a:lnTo>
                  <a:pt x="323" y="181"/>
                </a:lnTo>
                <a:lnTo>
                  <a:pt x="293" y="192"/>
                </a:lnTo>
                <a:lnTo>
                  <a:pt x="263" y="203"/>
                </a:lnTo>
                <a:lnTo>
                  <a:pt x="233" y="216"/>
                </a:lnTo>
                <a:lnTo>
                  <a:pt x="204" y="229"/>
                </a:lnTo>
                <a:lnTo>
                  <a:pt x="204" y="229"/>
                </a:lnTo>
                <a:lnTo>
                  <a:pt x="174" y="244"/>
                </a:lnTo>
                <a:lnTo>
                  <a:pt x="142" y="257"/>
                </a:lnTo>
                <a:lnTo>
                  <a:pt x="112" y="270"/>
                </a:lnTo>
                <a:lnTo>
                  <a:pt x="81" y="284"/>
                </a:lnTo>
                <a:lnTo>
                  <a:pt x="81" y="284"/>
                </a:lnTo>
                <a:lnTo>
                  <a:pt x="64" y="291"/>
                </a:lnTo>
                <a:lnTo>
                  <a:pt x="48" y="298"/>
                </a:lnTo>
                <a:lnTo>
                  <a:pt x="48" y="298"/>
                </a:lnTo>
                <a:lnTo>
                  <a:pt x="42" y="299"/>
                </a:lnTo>
                <a:lnTo>
                  <a:pt x="36" y="301"/>
                </a:lnTo>
                <a:lnTo>
                  <a:pt x="36" y="301"/>
                </a:lnTo>
                <a:lnTo>
                  <a:pt x="48" y="294"/>
                </a:lnTo>
                <a:lnTo>
                  <a:pt x="48" y="294"/>
                </a:lnTo>
                <a:lnTo>
                  <a:pt x="63" y="286"/>
                </a:lnTo>
                <a:lnTo>
                  <a:pt x="80" y="278"/>
                </a:lnTo>
                <a:lnTo>
                  <a:pt x="111" y="264"/>
                </a:lnTo>
                <a:lnTo>
                  <a:pt x="111" y="264"/>
                </a:lnTo>
                <a:lnTo>
                  <a:pt x="144" y="249"/>
                </a:lnTo>
                <a:lnTo>
                  <a:pt x="179" y="234"/>
                </a:lnTo>
                <a:lnTo>
                  <a:pt x="249" y="206"/>
                </a:lnTo>
                <a:lnTo>
                  <a:pt x="249" y="206"/>
                </a:lnTo>
                <a:lnTo>
                  <a:pt x="279" y="195"/>
                </a:lnTo>
                <a:lnTo>
                  <a:pt x="309" y="184"/>
                </a:lnTo>
                <a:lnTo>
                  <a:pt x="309" y="184"/>
                </a:lnTo>
                <a:lnTo>
                  <a:pt x="320" y="180"/>
                </a:lnTo>
                <a:lnTo>
                  <a:pt x="332" y="175"/>
                </a:lnTo>
                <a:lnTo>
                  <a:pt x="332" y="175"/>
                </a:lnTo>
                <a:lnTo>
                  <a:pt x="342" y="169"/>
                </a:lnTo>
                <a:lnTo>
                  <a:pt x="342" y="169"/>
                </a:lnTo>
                <a:lnTo>
                  <a:pt x="349" y="166"/>
                </a:lnTo>
                <a:lnTo>
                  <a:pt x="349" y="166"/>
                </a:lnTo>
                <a:lnTo>
                  <a:pt x="350" y="171"/>
                </a:lnTo>
                <a:lnTo>
                  <a:pt x="350" y="171"/>
                </a:lnTo>
                <a:close/>
                <a:moveTo>
                  <a:pt x="58" y="333"/>
                </a:moveTo>
                <a:lnTo>
                  <a:pt x="58" y="333"/>
                </a:lnTo>
                <a:lnTo>
                  <a:pt x="58" y="333"/>
                </a:lnTo>
                <a:lnTo>
                  <a:pt x="58" y="333"/>
                </a:lnTo>
                <a:lnTo>
                  <a:pt x="94" y="316"/>
                </a:lnTo>
                <a:lnTo>
                  <a:pt x="129" y="300"/>
                </a:lnTo>
                <a:lnTo>
                  <a:pt x="129" y="300"/>
                </a:lnTo>
                <a:lnTo>
                  <a:pt x="154" y="289"/>
                </a:lnTo>
                <a:lnTo>
                  <a:pt x="180" y="279"/>
                </a:lnTo>
                <a:lnTo>
                  <a:pt x="180" y="279"/>
                </a:lnTo>
                <a:lnTo>
                  <a:pt x="154" y="291"/>
                </a:lnTo>
                <a:lnTo>
                  <a:pt x="129" y="305"/>
                </a:lnTo>
                <a:lnTo>
                  <a:pt x="129" y="305"/>
                </a:lnTo>
                <a:lnTo>
                  <a:pt x="97" y="323"/>
                </a:lnTo>
                <a:lnTo>
                  <a:pt x="82" y="332"/>
                </a:lnTo>
                <a:lnTo>
                  <a:pt x="67" y="342"/>
                </a:lnTo>
                <a:lnTo>
                  <a:pt x="67" y="342"/>
                </a:lnTo>
                <a:lnTo>
                  <a:pt x="58" y="333"/>
                </a:lnTo>
                <a:lnTo>
                  <a:pt x="58" y="333"/>
                </a:lnTo>
                <a:close/>
                <a:moveTo>
                  <a:pt x="99" y="365"/>
                </a:moveTo>
                <a:lnTo>
                  <a:pt x="99" y="365"/>
                </a:lnTo>
                <a:lnTo>
                  <a:pt x="111" y="360"/>
                </a:lnTo>
                <a:lnTo>
                  <a:pt x="124" y="354"/>
                </a:lnTo>
                <a:lnTo>
                  <a:pt x="148" y="341"/>
                </a:lnTo>
                <a:lnTo>
                  <a:pt x="148" y="341"/>
                </a:lnTo>
                <a:lnTo>
                  <a:pt x="185" y="325"/>
                </a:lnTo>
                <a:lnTo>
                  <a:pt x="221" y="309"/>
                </a:lnTo>
                <a:lnTo>
                  <a:pt x="221" y="309"/>
                </a:lnTo>
                <a:lnTo>
                  <a:pt x="197" y="323"/>
                </a:lnTo>
                <a:lnTo>
                  <a:pt x="173" y="336"/>
                </a:lnTo>
                <a:lnTo>
                  <a:pt x="173" y="336"/>
                </a:lnTo>
                <a:lnTo>
                  <a:pt x="161" y="343"/>
                </a:lnTo>
                <a:lnTo>
                  <a:pt x="149" y="350"/>
                </a:lnTo>
                <a:lnTo>
                  <a:pt x="149" y="350"/>
                </a:lnTo>
                <a:lnTo>
                  <a:pt x="142" y="356"/>
                </a:lnTo>
                <a:lnTo>
                  <a:pt x="133" y="361"/>
                </a:lnTo>
                <a:lnTo>
                  <a:pt x="117" y="370"/>
                </a:lnTo>
                <a:lnTo>
                  <a:pt x="117" y="370"/>
                </a:lnTo>
                <a:lnTo>
                  <a:pt x="117" y="370"/>
                </a:lnTo>
                <a:lnTo>
                  <a:pt x="117" y="370"/>
                </a:lnTo>
                <a:lnTo>
                  <a:pt x="116" y="370"/>
                </a:lnTo>
                <a:lnTo>
                  <a:pt x="116" y="370"/>
                </a:lnTo>
                <a:lnTo>
                  <a:pt x="107" y="368"/>
                </a:lnTo>
                <a:lnTo>
                  <a:pt x="99" y="365"/>
                </a:lnTo>
                <a:lnTo>
                  <a:pt x="99" y="365"/>
                </a:lnTo>
                <a:close/>
                <a:moveTo>
                  <a:pt x="122" y="371"/>
                </a:moveTo>
                <a:lnTo>
                  <a:pt x="122" y="371"/>
                </a:lnTo>
                <a:lnTo>
                  <a:pt x="139" y="365"/>
                </a:lnTo>
                <a:lnTo>
                  <a:pt x="155" y="358"/>
                </a:lnTo>
                <a:lnTo>
                  <a:pt x="189" y="342"/>
                </a:lnTo>
                <a:lnTo>
                  <a:pt x="189" y="342"/>
                </a:lnTo>
                <a:lnTo>
                  <a:pt x="244" y="317"/>
                </a:lnTo>
                <a:lnTo>
                  <a:pt x="244" y="317"/>
                </a:lnTo>
                <a:lnTo>
                  <a:pt x="200" y="343"/>
                </a:lnTo>
                <a:lnTo>
                  <a:pt x="200" y="343"/>
                </a:lnTo>
                <a:lnTo>
                  <a:pt x="188" y="351"/>
                </a:lnTo>
                <a:lnTo>
                  <a:pt x="177" y="359"/>
                </a:lnTo>
                <a:lnTo>
                  <a:pt x="177" y="359"/>
                </a:lnTo>
                <a:lnTo>
                  <a:pt x="163" y="367"/>
                </a:lnTo>
                <a:lnTo>
                  <a:pt x="163" y="367"/>
                </a:lnTo>
                <a:lnTo>
                  <a:pt x="152" y="369"/>
                </a:lnTo>
                <a:lnTo>
                  <a:pt x="142" y="371"/>
                </a:lnTo>
                <a:lnTo>
                  <a:pt x="132" y="371"/>
                </a:lnTo>
                <a:lnTo>
                  <a:pt x="122" y="371"/>
                </a:lnTo>
                <a:lnTo>
                  <a:pt x="122" y="371"/>
                </a:lnTo>
                <a:close/>
                <a:moveTo>
                  <a:pt x="343" y="291"/>
                </a:moveTo>
                <a:lnTo>
                  <a:pt x="343" y="291"/>
                </a:lnTo>
                <a:lnTo>
                  <a:pt x="339" y="303"/>
                </a:lnTo>
                <a:lnTo>
                  <a:pt x="339" y="303"/>
                </a:lnTo>
                <a:lnTo>
                  <a:pt x="329" y="307"/>
                </a:lnTo>
                <a:lnTo>
                  <a:pt x="318" y="312"/>
                </a:lnTo>
                <a:lnTo>
                  <a:pt x="318" y="312"/>
                </a:lnTo>
                <a:lnTo>
                  <a:pt x="285" y="329"/>
                </a:lnTo>
                <a:lnTo>
                  <a:pt x="252" y="345"/>
                </a:lnTo>
                <a:lnTo>
                  <a:pt x="252" y="345"/>
                </a:lnTo>
                <a:lnTo>
                  <a:pt x="214" y="364"/>
                </a:lnTo>
                <a:lnTo>
                  <a:pt x="214" y="364"/>
                </a:lnTo>
                <a:lnTo>
                  <a:pt x="209" y="367"/>
                </a:lnTo>
                <a:lnTo>
                  <a:pt x="212" y="365"/>
                </a:lnTo>
                <a:lnTo>
                  <a:pt x="221" y="359"/>
                </a:lnTo>
                <a:lnTo>
                  <a:pt x="221" y="359"/>
                </a:lnTo>
                <a:lnTo>
                  <a:pt x="238" y="349"/>
                </a:lnTo>
                <a:lnTo>
                  <a:pt x="238" y="349"/>
                </a:lnTo>
                <a:lnTo>
                  <a:pt x="264" y="334"/>
                </a:lnTo>
                <a:lnTo>
                  <a:pt x="289" y="319"/>
                </a:lnTo>
                <a:lnTo>
                  <a:pt x="289" y="319"/>
                </a:lnTo>
                <a:lnTo>
                  <a:pt x="316" y="306"/>
                </a:lnTo>
                <a:lnTo>
                  <a:pt x="330" y="299"/>
                </a:lnTo>
                <a:lnTo>
                  <a:pt x="343" y="291"/>
                </a:lnTo>
                <a:lnTo>
                  <a:pt x="343" y="291"/>
                </a:lnTo>
                <a:close/>
                <a:moveTo>
                  <a:pt x="322" y="336"/>
                </a:moveTo>
                <a:lnTo>
                  <a:pt x="322" y="336"/>
                </a:lnTo>
                <a:lnTo>
                  <a:pt x="320" y="336"/>
                </a:lnTo>
                <a:lnTo>
                  <a:pt x="320" y="336"/>
                </a:lnTo>
                <a:lnTo>
                  <a:pt x="310" y="342"/>
                </a:lnTo>
                <a:lnTo>
                  <a:pt x="299" y="348"/>
                </a:lnTo>
                <a:lnTo>
                  <a:pt x="279" y="361"/>
                </a:lnTo>
                <a:lnTo>
                  <a:pt x="279" y="361"/>
                </a:lnTo>
                <a:lnTo>
                  <a:pt x="258" y="373"/>
                </a:lnTo>
                <a:lnTo>
                  <a:pt x="258" y="373"/>
                </a:lnTo>
                <a:lnTo>
                  <a:pt x="246" y="378"/>
                </a:lnTo>
                <a:lnTo>
                  <a:pt x="246" y="378"/>
                </a:lnTo>
                <a:lnTo>
                  <a:pt x="245" y="378"/>
                </a:lnTo>
                <a:lnTo>
                  <a:pt x="245" y="378"/>
                </a:lnTo>
                <a:lnTo>
                  <a:pt x="245" y="378"/>
                </a:lnTo>
                <a:lnTo>
                  <a:pt x="245" y="378"/>
                </a:lnTo>
                <a:lnTo>
                  <a:pt x="256" y="371"/>
                </a:lnTo>
                <a:lnTo>
                  <a:pt x="256" y="371"/>
                </a:lnTo>
                <a:lnTo>
                  <a:pt x="294" y="347"/>
                </a:lnTo>
                <a:lnTo>
                  <a:pt x="312" y="334"/>
                </a:lnTo>
                <a:lnTo>
                  <a:pt x="331" y="319"/>
                </a:lnTo>
                <a:lnTo>
                  <a:pt x="331" y="319"/>
                </a:lnTo>
                <a:lnTo>
                  <a:pt x="322" y="336"/>
                </a:lnTo>
                <a:lnTo>
                  <a:pt x="322" y="336"/>
                </a:lnTo>
                <a:close/>
                <a:moveTo>
                  <a:pt x="226" y="376"/>
                </a:moveTo>
                <a:lnTo>
                  <a:pt x="226" y="376"/>
                </a:lnTo>
                <a:lnTo>
                  <a:pt x="237" y="372"/>
                </a:lnTo>
                <a:lnTo>
                  <a:pt x="249" y="367"/>
                </a:lnTo>
                <a:lnTo>
                  <a:pt x="269" y="356"/>
                </a:lnTo>
                <a:lnTo>
                  <a:pt x="269" y="356"/>
                </a:lnTo>
                <a:lnTo>
                  <a:pt x="289" y="345"/>
                </a:lnTo>
                <a:lnTo>
                  <a:pt x="308" y="335"/>
                </a:lnTo>
                <a:lnTo>
                  <a:pt x="308" y="335"/>
                </a:lnTo>
                <a:lnTo>
                  <a:pt x="286" y="350"/>
                </a:lnTo>
                <a:lnTo>
                  <a:pt x="286" y="350"/>
                </a:lnTo>
                <a:lnTo>
                  <a:pt x="264" y="363"/>
                </a:lnTo>
                <a:lnTo>
                  <a:pt x="253" y="370"/>
                </a:lnTo>
                <a:lnTo>
                  <a:pt x="243" y="378"/>
                </a:lnTo>
                <a:lnTo>
                  <a:pt x="243" y="378"/>
                </a:lnTo>
                <a:lnTo>
                  <a:pt x="234" y="377"/>
                </a:lnTo>
                <a:lnTo>
                  <a:pt x="226" y="376"/>
                </a:lnTo>
                <a:lnTo>
                  <a:pt x="226" y="376"/>
                </a:lnTo>
                <a:close/>
                <a:moveTo>
                  <a:pt x="208" y="370"/>
                </a:moveTo>
                <a:lnTo>
                  <a:pt x="208" y="370"/>
                </a:lnTo>
                <a:lnTo>
                  <a:pt x="303" y="323"/>
                </a:lnTo>
                <a:lnTo>
                  <a:pt x="303" y="323"/>
                </a:lnTo>
                <a:lnTo>
                  <a:pt x="287" y="334"/>
                </a:lnTo>
                <a:lnTo>
                  <a:pt x="287" y="334"/>
                </a:lnTo>
                <a:lnTo>
                  <a:pt x="255" y="354"/>
                </a:lnTo>
                <a:lnTo>
                  <a:pt x="221" y="374"/>
                </a:lnTo>
                <a:lnTo>
                  <a:pt x="221" y="374"/>
                </a:lnTo>
                <a:lnTo>
                  <a:pt x="208" y="370"/>
                </a:lnTo>
                <a:lnTo>
                  <a:pt x="208" y="370"/>
                </a:lnTo>
                <a:close/>
                <a:moveTo>
                  <a:pt x="331" y="317"/>
                </a:moveTo>
                <a:lnTo>
                  <a:pt x="331" y="317"/>
                </a:lnTo>
                <a:lnTo>
                  <a:pt x="323" y="324"/>
                </a:lnTo>
                <a:lnTo>
                  <a:pt x="313" y="330"/>
                </a:lnTo>
                <a:lnTo>
                  <a:pt x="296" y="340"/>
                </a:lnTo>
                <a:lnTo>
                  <a:pt x="278" y="349"/>
                </a:lnTo>
                <a:lnTo>
                  <a:pt x="260" y="359"/>
                </a:lnTo>
                <a:lnTo>
                  <a:pt x="260" y="359"/>
                </a:lnTo>
                <a:lnTo>
                  <a:pt x="252" y="363"/>
                </a:lnTo>
                <a:lnTo>
                  <a:pt x="242" y="367"/>
                </a:lnTo>
                <a:lnTo>
                  <a:pt x="232" y="371"/>
                </a:lnTo>
                <a:lnTo>
                  <a:pt x="226" y="374"/>
                </a:lnTo>
                <a:lnTo>
                  <a:pt x="226" y="374"/>
                </a:lnTo>
                <a:lnTo>
                  <a:pt x="270" y="347"/>
                </a:lnTo>
                <a:lnTo>
                  <a:pt x="270" y="347"/>
                </a:lnTo>
                <a:lnTo>
                  <a:pt x="307" y="325"/>
                </a:lnTo>
                <a:lnTo>
                  <a:pt x="307" y="325"/>
                </a:lnTo>
                <a:lnTo>
                  <a:pt x="322" y="314"/>
                </a:lnTo>
                <a:lnTo>
                  <a:pt x="322" y="314"/>
                </a:lnTo>
                <a:lnTo>
                  <a:pt x="325" y="312"/>
                </a:lnTo>
                <a:lnTo>
                  <a:pt x="325" y="312"/>
                </a:lnTo>
                <a:lnTo>
                  <a:pt x="337" y="306"/>
                </a:lnTo>
                <a:lnTo>
                  <a:pt x="337" y="306"/>
                </a:lnTo>
                <a:lnTo>
                  <a:pt x="332" y="317"/>
                </a:lnTo>
                <a:lnTo>
                  <a:pt x="332" y="317"/>
                </a:lnTo>
                <a:lnTo>
                  <a:pt x="331" y="317"/>
                </a:lnTo>
                <a:lnTo>
                  <a:pt x="331" y="317"/>
                </a:lnTo>
                <a:lnTo>
                  <a:pt x="331" y="317"/>
                </a:lnTo>
                <a:close/>
                <a:moveTo>
                  <a:pt x="205" y="369"/>
                </a:moveTo>
                <a:lnTo>
                  <a:pt x="205" y="369"/>
                </a:lnTo>
                <a:lnTo>
                  <a:pt x="193" y="363"/>
                </a:lnTo>
                <a:lnTo>
                  <a:pt x="193" y="363"/>
                </a:lnTo>
                <a:lnTo>
                  <a:pt x="222" y="351"/>
                </a:lnTo>
                <a:lnTo>
                  <a:pt x="251" y="338"/>
                </a:lnTo>
                <a:lnTo>
                  <a:pt x="251" y="338"/>
                </a:lnTo>
                <a:lnTo>
                  <a:pt x="227" y="353"/>
                </a:lnTo>
                <a:lnTo>
                  <a:pt x="205" y="369"/>
                </a:lnTo>
                <a:lnTo>
                  <a:pt x="205" y="369"/>
                </a:lnTo>
                <a:close/>
                <a:moveTo>
                  <a:pt x="251" y="378"/>
                </a:moveTo>
                <a:lnTo>
                  <a:pt x="251" y="378"/>
                </a:lnTo>
                <a:lnTo>
                  <a:pt x="265" y="372"/>
                </a:lnTo>
                <a:lnTo>
                  <a:pt x="278" y="364"/>
                </a:lnTo>
                <a:lnTo>
                  <a:pt x="304" y="347"/>
                </a:lnTo>
                <a:lnTo>
                  <a:pt x="304" y="347"/>
                </a:lnTo>
                <a:lnTo>
                  <a:pt x="313" y="342"/>
                </a:lnTo>
                <a:lnTo>
                  <a:pt x="313" y="342"/>
                </a:lnTo>
                <a:lnTo>
                  <a:pt x="317" y="340"/>
                </a:lnTo>
                <a:lnTo>
                  <a:pt x="317" y="340"/>
                </a:lnTo>
                <a:lnTo>
                  <a:pt x="316" y="342"/>
                </a:lnTo>
                <a:lnTo>
                  <a:pt x="316" y="342"/>
                </a:lnTo>
                <a:lnTo>
                  <a:pt x="310" y="347"/>
                </a:lnTo>
                <a:lnTo>
                  <a:pt x="304" y="352"/>
                </a:lnTo>
                <a:lnTo>
                  <a:pt x="304" y="352"/>
                </a:lnTo>
                <a:lnTo>
                  <a:pt x="290" y="363"/>
                </a:lnTo>
                <a:lnTo>
                  <a:pt x="276" y="373"/>
                </a:lnTo>
                <a:lnTo>
                  <a:pt x="276" y="373"/>
                </a:lnTo>
                <a:lnTo>
                  <a:pt x="275" y="374"/>
                </a:lnTo>
                <a:lnTo>
                  <a:pt x="275" y="374"/>
                </a:lnTo>
                <a:lnTo>
                  <a:pt x="263" y="377"/>
                </a:lnTo>
                <a:lnTo>
                  <a:pt x="251" y="378"/>
                </a:lnTo>
                <a:lnTo>
                  <a:pt x="251" y="378"/>
                </a:lnTo>
                <a:close/>
                <a:moveTo>
                  <a:pt x="282" y="371"/>
                </a:moveTo>
                <a:lnTo>
                  <a:pt x="282" y="371"/>
                </a:lnTo>
                <a:lnTo>
                  <a:pt x="292" y="364"/>
                </a:lnTo>
                <a:lnTo>
                  <a:pt x="303" y="357"/>
                </a:lnTo>
                <a:lnTo>
                  <a:pt x="303" y="357"/>
                </a:lnTo>
                <a:lnTo>
                  <a:pt x="295" y="363"/>
                </a:lnTo>
                <a:lnTo>
                  <a:pt x="295" y="363"/>
                </a:lnTo>
                <a:lnTo>
                  <a:pt x="289" y="368"/>
                </a:lnTo>
                <a:lnTo>
                  <a:pt x="282" y="371"/>
                </a:lnTo>
                <a:lnTo>
                  <a:pt x="282" y="371"/>
                </a:lnTo>
                <a:close/>
                <a:moveTo>
                  <a:pt x="344" y="289"/>
                </a:moveTo>
                <a:lnTo>
                  <a:pt x="344" y="289"/>
                </a:lnTo>
                <a:lnTo>
                  <a:pt x="342" y="289"/>
                </a:lnTo>
                <a:lnTo>
                  <a:pt x="342" y="289"/>
                </a:lnTo>
                <a:lnTo>
                  <a:pt x="338" y="291"/>
                </a:lnTo>
                <a:lnTo>
                  <a:pt x="338" y="291"/>
                </a:lnTo>
                <a:lnTo>
                  <a:pt x="336" y="292"/>
                </a:lnTo>
                <a:lnTo>
                  <a:pt x="336" y="292"/>
                </a:lnTo>
                <a:lnTo>
                  <a:pt x="305" y="307"/>
                </a:lnTo>
                <a:lnTo>
                  <a:pt x="275" y="324"/>
                </a:lnTo>
                <a:lnTo>
                  <a:pt x="275" y="324"/>
                </a:lnTo>
                <a:lnTo>
                  <a:pt x="233" y="343"/>
                </a:lnTo>
                <a:lnTo>
                  <a:pt x="191" y="361"/>
                </a:lnTo>
                <a:lnTo>
                  <a:pt x="191" y="361"/>
                </a:lnTo>
                <a:lnTo>
                  <a:pt x="189" y="360"/>
                </a:lnTo>
                <a:lnTo>
                  <a:pt x="189" y="360"/>
                </a:lnTo>
                <a:lnTo>
                  <a:pt x="188" y="360"/>
                </a:lnTo>
                <a:lnTo>
                  <a:pt x="186" y="360"/>
                </a:lnTo>
                <a:lnTo>
                  <a:pt x="184" y="361"/>
                </a:lnTo>
                <a:lnTo>
                  <a:pt x="184" y="361"/>
                </a:lnTo>
                <a:lnTo>
                  <a:pt x="183" y="361"/>
                </a:lnTo>
                <a:lnTo>
                  <a:pt x="183" y="361"/>
                </a:lnTo>
                <a:lnTo>
                  <a:pt x="181" y="362"/>
                </a:lnTo>
                <a:lnTo>
                  <a:pt x="179" y="363"/>
                </a:lnTo>
                <a:lnTo>
                  <a:pt x="179" y="363"/>
                </a:lnTo>
                <a:lnTo>
                  <a:pt x="179" y="363"/>
                </a:lnTo>
                <a:lnTo>
                  <a:pt x="179" y="363"/>
                </a:lnTo>
                <a:lnTo>
                  <a:pt x="172" y="365"/>
                </a:lnTo>
                <a:lnTo>
                  <a:pt x="172" y="365"/>
                </a:lnTo>
                <a:lnTo>
                  <a:pt x="174" y="364"/>
                </a:lnTo>
                <a:lnTo>
                  <a:pt x="174" y="364"/>
                </a:lnTo>
                <a:lnTo>
                  <a:pt x="174" y="364"/>
                </a:lnTo>
                <a:lnTo>
                  <a:pt x="174" y="364"/>
                </a:lnTo>
                <a:lnTo>
                  <a:pt x="186" y="358"/>
                </a:lnTo>
                <a:lnTo>
                  <a:pt x="197" y="351"/>
                </a:lnTo>
                <a:lnTo>
                  <a:pt x="197" y="351"/>
                </a:lnTo>
                <a:lnTo>
                  <a:pt x="206" y="346"/>
                </a:lnTo>
                <a:lnTo>
                  <a:pt x="215" y="341"/>
                </a:lnTo>
                <a:lnTo>
                  <a:pt x="234" y="333"/>
                </a:lnTo>
                <a:lnTo>
                  <a:pt x="234" y="333"/>
                </a:lnTo>
                <a:lnTo>
                  <a:pt x="256" y="323"/>
                </a:lnTo>
                <a:lnTo>
                  <a:pt x="275" y="311"/>
                </a:lnTo>
                <a:lnTo>
                  <a:pt x="275" y="311"/>
                </a:lnTo>
                <a:lnTo>
                  <a:pt x="310" y="292"/>
                </a:lnTo>
                <a:lnTo>
                  <a:pt x="348" y="275"/>
                </a:lnTo>
                <a:lnTo>
                  <a:pt x="348" y="275"/>
                </a:lnTo>
                <a:lnTo>
                  <a:pt x="346" y="279"/>
                </a:lnTo>
                <a:lnTo>
                  <a:pt x="346" y="279"/>
                </a:lnTo>
                <a:lnTo>
                  <a:pt x="344" y="289"/>
                </a:lnTo>
                <a:lnTo>
                  <a:pt x="344" y="289"/>
                </a:lnTo>
                <a:close/>
                <a:moveTo>
                  <a:pt x="343" y="145"/>
                </a:moveTo>
                <a:lnTo>
                  <a:pt x="343" y="145"/>
                </a:lnTo>
                <a:lnTo>
                  <a:pt x="322" y="155"/>
                </a:lnTo>
                <a:lnTo>
                  <a:pt x="300" y="165"/>
                </a:lnTo>
                <a:lnTo>
                  <a:pt x="257" y="180"/>
                </a:lnTo>
                <a:lnTo>
                  <a:pt x="257" y="180"/>
                </a:lnTo>
                <a:lnTo>
                  <a:pt x="233" y="189"/>
                </a:lnTo>
                <a:lnTo>
                  <a:pt x="233" y="189"/>
                </a:lnTo>
                <a:lnTo>
                  <a:pt x="206" y="199"/>
                </a:lnTo>
                <a:lnTo>
                  <a:pt x="206" y="199"/>
                </a:lnTo>
                <a:lnTo>
                  <a:pt x="176" y="211"/>
                </a:lnTo>
                <a:lnTo>
                  <a:pt x="145" y="223"/>
                </a:lnTo>
                <a:lnTo>
                  <a:pt x="86" y="249"/>
                </a:lnTo>
                <a:lnTo>
                  <a:pt x="86" y="249"/>
                </a:lnTo>
                <a:lnTo>
                  <a:pt x="56" y="262"/>
                </a:lnTo>
                <a:lnTo>
                  <a:pt x="41" y="269"/>
                </a:lnTo>
                <a:lnTo>
                  <a:pt x="28" y="276"/>
                </a:lnTo>
                <a:lnTo>
                  <a:pt x="28" y="276"/>
                </a:lnTo>
                <a:lnTo>
                  <a:pt x="44" y="267"/>
                </a:lnTo>
                <a:lnTo>
                  <a:pt x="60" y="259"/>
                </a:lnTo>
                <a:lnTo>
                  <a:pt x="76" y="252"/>
                </a:lnTo>
                <a:lnTo>
                  <a:pt x="93" y="246"/>
                </a:lnTo>
                <a:lnTo>
                  <a:pt x="93" y="246"/>
                </a:lnTo>
                <a:lnTo>
                  <a:pt x="109" y="237"/>
                </a:lnTo>
                <a:lnTo>
                  <a:pt x="125" y="230"/>
                </a:lnTo>
                <a:lnTo>
                  <a:pt x="140" y="222"/>
                </a:lnTo>
                <a:lnTo>
                  <a:pt x="156" y="214"/>
                </a:lnTo>
                <a:lnTo>
                  <a:pt x="156" y="214"/>
                </a:lnTo>
                <a:lnTo>
                  <a:pt x="227" y="186"/>
                </a:lnTo>
                <a:lnTo>
                  <a:pt x="227" y="186"/>
                </a:lnTo>
                <a:lnTo>
                  <a:pt x="263" y="170"/>
                </a:lnTo>
                <a:lnTo>
                  <a:pt x="296" y="153"/>
                </a:lnTo>
                <a:lnTo>
                  <a:pt x="296" y="153"/>
                </a:lnTo>
                <a:lnTo>
                  <a:pt x="305" y="149"/>
                </a:lnTo>
                <a:lnTo>
                  <a:pt x="305" y="149"/>
                </a:lnTo>
                <a:lnTo>
                  <a:pt x="322" y="142"/>
                </a:lnTo>
                <a:lnTo>
                  <a:pt x="330" y="137"/>
                </a:lnTo>
                <a:lnTo>
                  <a:pt x="337" y="132"/>
                </a:lnTo>
                <a:lnTo>
                  <a:pt x="337" y="132"/>
                </a:lnTo>
                <a:lnTo>
                  <a:pt x="343" y="145"/>
                </a:lnTo>
                <a:lnTo>
                  <a:pt x="343" y="145"/>
                </a:lnTo>
                <a:close/>
                <a:moveTo>
                  <a:pt x="322" y="109"/>
                </a:moveTo>
                <a:lnTo>
                  <a:pt x="322" y="109"/>
                </a:lnTo>
                <a:lnTo>
                  <a:pt x="258" y="136"/>
                </a:lnTo>
                <a:lnTo>
                  <a:pt x="195" y="164"/>
                </a:lnTo>
                <a:lnTo>
                  <a:pt x="69" y="221"/>
                </a:lnTo>
                <a:lnTo>
                  <a:pt x="69" y="221"/>
                </a:lnTo>
                <a:lnTo>
                  <a:pt x="41" y="234"/>
                </a:lnTo>
                <a:lnTo>
                  <a:pt x="27" y="242"/>
                </a:lnTo>
                <a:lnTo>
                  <a:pt x="12" y="247"/>
                </a:lnTo>
                <a:lnTo>
                  <a:pt x="12" y="247"/>
                </a:lnTo>
                <a:lnTo>
                  <a:pt x="12" y="247"/>
                </a:lnTo>
                <a:lnTo>
                  <a:pt x="12" y="247"/>
                </a:lnTo>
                <a:lnTo>
                  <a:pt x="18" y="243"/>
                </a:lnTo>
                <a:lnTo>
                  <a:pt x="23" y="238"/>
                </a:lnTo>
                <a:lnTo>
                  <a:pt x="23" y="238"/>
                </a:lnTo>
                <a:lnTo>
                  <a:pt x="35" y="231"/>
                </a:lnTo>
                <a:lnTo>
                  <a:pt x="35" y="231"/>
                </a:lnTo>
                <a:lnTo>
                  <a:pt x="66" y="215"/>
                </a:lnTo>
                <a:lnTo>
                  <a:pt x="66" y="215"/>
                </a:lnTo>
                <a:lnTo>
                  <a:pt x="129" y="184"/>
                </a:lnTo>
                <a:lnTo>
                  <a:pt x="193" y="153"/>
                </a:lnTo>
                <a:lnTo>
                  <a:pt x="193" y="153"/>
                </a:lnTo>
                <a:lnTo>
                  <a:pt x="199" y="150"/>
                </a:lnTo>
                <a:lnTo>
                  <a:pt x="199" y="150"/>
                </a:lnTo>
                <a:lnTo>
                  <a:pt x="277" y="119"/>
                </a:lnTo>
                <a:lnTo>
                  <a:pt x="277" y="119"/>
                </a:lnTo>
                <a:lnTo>
                  <a:pt x="289" y="115"/>
                </a:lnTo>
                <a:lnTo>
                  <a:pt x="289" y="115"/>
                </a:lnTo>
                <a:lnTo>
                  <a:pt x="299" y="110"/>
                </a:lnTo>
                <a:lnTo>
                  <a:pt x="299" y="110"/>
                </a:lnTo>
                <a:lnTo>
                  <a:pt x="302" y="109"/>
                </a:lnTo>
                <a:lnTo>
                  <a:pt x="302" y="109"/>
                </a:lnTo>
                <a:lnTo>
                  <a:pt x="315" y="103"/>
                </a:lnTo>
                <a:lnTo>
                  <a:pt x="315" y="103"/>
                </a:lnTo>
                <a:lnTo>
                  <a:pt x="322" y="109"/>
                </a:lnTo>
                <a:lnTo>
                  <a:pt x="322" y="109"/>
                </a:lnTo>
                <a:close/>
                <a:moveTo>
                  <a:pt x="304" y="93"/>
                </a:moveTo>
                <a:lnTo>
                  <a:pt x="304" y="93"/>
                </a:lnTo>
                <a:lnTo>
                  <a:pt x="272" y="106"/>
                </a:lnTo>
                <a:lnTo>
                  <a:pt x="272" y="106"/>
                </a:lnTo>
                <a:lnTo>
                  <a:pt x="262" y="110"/>
                </a:lnTo>
                <a:lnTo>
                  <a:pt x="262" y="110"/>
                </a:lnTo>
                <a:lnTo>
                  <a:pt x="212" y="129"/>
                </a:lnTo>
                <a:lnTo>
                  <a:pt x="212" y="129"/>
                </a:lnTo>
                <a:lnTo>
                  <a:pt x="158" y="151"/>
                </a:lnTo>
                <a:lnTo>
                  <a:pt x="104" y="174"/>
                </a:lnTo>
                <a:lnTo>
                  <a:pt x="104" y="174"/>
                </a:lnTo>
                <a:lnTo>
                  <a:pt x="82" y="183"/>
                </a:lnTo>
                <a:lnTo>
                  <a:pt x="60" y="194"/>
                </a:lnTo>
                <a:lnTo>
                  <a:pt x="60" y="194"/>
                </a:lnTo>
                <a:lnTo>
                  <a:pt x="37" y="207"/>
                </a:lnTo>
                <a:lnTo>
                  <a:pt x="26" y="213"/>
                </a:lnTo>
                <a:lnTo>
                  <a:pt x="14" y="218"/>
                </a:lnTo>
                <a:lnTo>
                  <a:pt x="14" y="218"/>
                </a:lnTo>
                <a:lnTo>
                  <a:pt x="10" y="219"/>
                </a:lnTo>
                <a:lnTo>
                  <a:pt x="13" y="217"/>
                </a:lnTo>
                <a:lnTo>
                  <a:pt x="24" y="212"/>
                </a:lnTo>
                <a:lnTo>
                  <a:pt x="24" y="212"/>
                </a:lnTo>
                <a:lnTo>
                  <a:pt x="45" y="199"/>
                </a:lnTo>
                <a:lnTo>
                  <a:pt x="45" y="199"/>
                </a:lnTo>
                <a:lnTo>
                  <a:pt x="70" y="184"/>
                </a:lnTo>
                <a:lnTo>
                  <a:pt x="96" y="171"/>
                </a:lnTo>
                <a:lnTo>
                  <a:pt x="96" y="171"/>
                </a:lnTo>
                <a:lnTo>
                  <a:pt x="121" y="157"/>
                </a:lnTo>
                <a:lnTo>
                  <a:pt x="145" y="145"/>
                </a:lnTo>
                <a:lnTo>
                  <a:pt x="197" y="122"/>
                </a:lnTo>
                <a:lnTo>
                  <a:pt x="197" y="122"/>
                </a:lnTo>
                <a:lnTo>
                  <a:pt x="222" y="111"/>
                </a:lnTo>
                <a:lnTo>
                  <a:pt x="249" y="100"/>
                </a:lnTo>
                <a:lnTo>
                  <a:pt x="249" y="100"/>
                </a:lnTo>
                <a:lnTo>
                  <a:pt x="269" y="92"/>
                </a:lnTo>
                <a:lnTo>
                  <a:pt x="279" y="87"/>
                </a:lnTo>
                <a:lnTo>
                  <a:pt x="288" y="82"/>
                </a:lnTo>
                <a:lnTo>
                  <a:pt x="288" y="82"/>
                </a:lnTo>
                <a:lnTo>
                  <a:pt x="295" y="86"/>
                </a:lnTo>
                <a:lnTo>
                  <a:pt x="295" y="86"/>
                </a:lnTo>
                <a:lnTo>
                  <a:pt x="304" y="93"/>
                </a:lnTo>
                <a:lnTo>
                  <a:pt x="304" y="93"/>
                </a:lnTo>
                <a:close/>
                <a:moveTo>
                  <a:pt x="216" y="58"/>
                </a:moveTo>
                <a:lnTo>
                  <a:pt x="216" y="58"/>
                </a:lnTo>
                <a:lnTo>
                  <a:pt x="203" y="63"/>
                </a:lnTo>
                <a:lnTo>
                  <a:pt x="203" y="63"/>
                </a:lnTo>
                <a:lnTo>
                  <a:pt x="204" y="57"/>
                </a:lnTo>
                <a:lnTo>
                  <a:pt x="204" y="57"/>
                </a:lnTo>
                <a:lnTo>
                  <a:pt x="216" y="58"/>
                </a:lnTo>
                <a:lnTo>
                  <a:pt x="216" y="58"/>
                </a:lnTo>
                <a:close/>
                <a:moveTo>
                  <a:pt x="192" y="57"/>
                </a:moveTo>
                <a:lnTo>
                  <a:pt x="192" y="57"/>
                </a:lnTo>
                <a:lnTo>
                  <a:pt x="191" y="58"/>
                </a:lnTo>
                <a:lnTo>
                  <a:pt x="191" y="58"/>
                </a:lnTo>
                <a:lnTo>
                  <a:pt x="150" y="76"/>
                </a:lnTo>
                <a:lnTo>
                  <a:pt x="111" y="97"/>
                </a:lnTo>
                <a:lnTo>
                  <a:pt x="71" y="119"/>
                </a:lnTo>
                <a:lnTo>
                  <a:pt x="33" y="141"/>
                </a:lnTo>
                <a:lnTo>
                  <a:pt x="33" y="141"/>
                </a:lnTo>
                <a:lnTo>
                  <a:pt x="24" y="146"/>
                </a:lnTo>
                <a:lnTo>
                  <a:pt x="24" y="146"/>
                </a:lnTo>
                <a:lnTo>
                  <a:pt x="24" y="146"/>
                </a:lnTo>
                <a:lnTo>
                  <a:pt x="24" y="146"/>
                </a:lnTo>
                <a:lnTo>
                  <a:pt x="27" y="144"/>
                </a:lnTo>
                <a:lnTo>
                  <a:pt x="27" y="144"/>
                </a:lnTo>
                <a:lnTo>
                  <a:pt x="47" y="130"/>
                </a:lnTo>
                <a:lnTo>
                  <a:pt x="47" y="130"/>
                </a:lnTo>
                <a:lnTo>
                  <a:pt x="67" y="118"/>
                </a:lnTo>
                <a:lnTo>
                  <a:pt x="89" y="106"/>
                </a:lnTo>
                <a:lnTo>
                  <a:pt x="89" y="106"/>
                </a:lnTo>
                <a:lnTo>
                  <a:pt x="134" y="82"/>
                </a:lnTo>
                <a:lnTo>
                  <a:pt x="181" y="57"/>
                </a:lnTo>
                <a:lnTo>
                  <a:pt x="181" y="57"/>
                </a:lnTo>
                <a:lnTo>
                  <a:pt x="192" y="57"/>
                </a:lnTo>
                <a:lnTo>
                  <a:pt x="192" y="57"/>
                </a:lnTo>
                <a:close/>
                <a:moveTo>
                  <a:pt x="107" y="72"/>
                </a:moveTo>
                <a:lnTo>
                  <a:pt x="107" y="72"/>
                </a:lnTo>
                <a:lnTo>
                  <a:pt x="121" y="67"/>
                </a:lnTo>
                <a:lnTo>
                  <a:pt x="135" y="63"/>
                </a:lnTo>
                <a:lnTo>
                  <a:pt x="135" y="63"/>
                </a:lnTo>
                <a:lnTo>
                  <a:pt x="123" y="69"/>
                </a:lnTo>
                <a:lnTo>
                  <a:pt x="112" y="75"/>
                </a:lnTo>
                <a:lnTo>
                  <a:pt x="112" y="75"/>
                </a:lnTo>
                <a:lnTo>
                  <a:pt x="83" y="91"/>
                </a:lnTo>
                <a:lnTo>
                  <a:pt x="53" y="106"/>
                </a:lnTo>
                <a:lnTo>
                  <a:pt x="53" y="106"/>
                </a:lnTo>
                <a:lnTo>
                  <a:pt x="64" y="96"/>
                </a:lnTo>
                <a:lnTo>
                  <a:pt x="77" y="87"/>
                </a:lnTo>
                <a:lnTo>
                  <a:pt x="92" y="79"/>
                </a:lnTo>
                <a:lnTo>
                  <a:pt x="107" y="72"/>
                </a:lnTo>
                <a:lnTo>
                  <a:pt x="107" y="72"/>
                </a:lnTo>
                <a:close/>
                <a:moveTo>
                  <a:pt x="50" y="109"/>
                </a:moveTo>
                <a:lnTo>
                  <a:pt x="50" y="109"/>
                </a:lnTo>
                <a:lnTo>
                  <a:pt x="50" y="110"/>
                </a:lnTo>
                <a:lnTo>
                  <a:pt x="51" y="110"/>
                </a:lnTo>
                <a:lnTo>
                  <a:pt x="51" y="110"/>
                </a:lnTo>
                <a:lnTo>
                  <a:pt x="83" y="93"/>
                </a:lnTo>
                <a:lnTo>
                  <a:pt x="113" y="76"/>
                </a:lnTo>
                <a:lnTo>
                  <a:pt x="113" y="76"/>
                </a:lnTo>
                <a:lnTo>
                  <a:pt x="127" y="69"/>
                </a:lnTo>
                <a:lnTo>
                  <a:pt x="142" y="62"/>
                </a:lnTo>
                <a:lnTo>
                  <a:pt x="142" y="62"/>
                </a:lnTo>
                <a:lnTo>
                  <a:pt x="150" y="60"/>
                </a:lnTo>
                <a:lnTo>
                  <a:pt x="150" y="60"/>
                </a:lnTo>
                <a:lnTo>
                  <a:pt x="151" y="60"/>
                </a:lnTo>
                <a:lnTo>
                  <a:pt x="151" y="60"/>
                </a:lnTo>
                <a:lnTo>
                  <a:pt x="135" y="68"/>
                </a:lnTo>
                <a:lnTo>
                  <a:pt x="135" y="68"/>
                </a:lnTo>
                <a:lnTo>
                  <a:pt x="88" y="92"/>
                </a:lnTo>
                <a:lnTo>
                  <a:pt x="64" y="104"/>
                </a:lnTo>
                <a:lnTo>
                  <a:pt x="42" y="118"/>
                </a:lnTo>
                <a:lnTo>
                  <a:pt x="42" y="118"/>
                </a:lnTo>
                <a:lnTo>
                  <a:pt x="50" y="109"/>
                </a:lnTo>
                <a:lnTo>
                  <a:pt x="50" y="109"/>
                </a:lnTo>
                <a:close/>
                <a:moveTo>
                  <a:pt x="15" y="255"/>
                </a:moveTo>
                <a:lnTo>
                  <a:pt x="15" y="255"/>
                </a:lnTo>
                <a:lnTo>
                  <a:pt x="27" y="248"/>
                </a:lnTo>
                <a:lnTo>
                  <a:pt x="41" y="242"/>
                </a:lnTo>
                <a:lnTo>
                  <a:pt x="68" y="231"/>
                </a:lnTo>
                <a:lnTo>
                  <a:pt x="96" y="221"/>
                </a:lnTo>
                <a:lnTo>
                  <a:pt x="109" y="216"/>
                </a:lnTo>
                <a:lnTo>
                  <a:pt x="123" y="210"/>
                </a:lnTo>
                <a:lnTo>
                  <a:pt x="123" y="210"/>
                </a:lnTo>
                <a:lnTo>
                  <a:pt x="147" y="199"/>
                </a:lnTo>
                <a:lnTo>
                  <a:pt x="173" y="188"/>
                </a:lnTo>
                <a:lnTo>
                  <a:pt x="173" y="188"/>
                </a:lnTo>
                <a:lnTo>
                  <a:pt x="113" y="218"/>
                </a:lnTo>
                <a:lnTo>
                  <a:pt x="84" y="234"/>
                </a:lnTo>
                <a:lnTo>
                  <a:pt x="53" y="249"/>
                </a:lnTo>
                <a:lnTo>
                  <a:pt x="53" y="249"/>
                </a:lnTo>
                <a:lnTo>
                  <a:pt x="44" y="254"/>
                </a:lnTo>
                <a:lnTo>
                  <a:pt x="44" y="254"/>
                </a:lnTo>
                <a:lnTo>
                  <a:pt x="31" y="260"/>
                </a:lnTo>
                <a:lnTo>
                  <a:pt x="19" y="268"/>
                </a:lnTo>
                <a:lnTo>
                  <a:pt x="19" y="268"/>
                </a:lnTo>
                <a:lnTo>
                  <a:pt x="15" y="255"/>
                </a:lnTo>
                <a:lnTo>
                  <a:pt x="15" y="25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9" name="Freeform 2545"/>
          <p:cNvSpPr>
            <a:spLocks noEditPoints="1"/>
          </p:cNvSpPr>
          <p:nvPr/>
        </p:nvSpPr>
        <p:spPr bwMode="auto">
          <a:xfrm>
            <a:off x="958034" y="5775567"/>
            <a:ext cx="625475" cy="447675"/>
          </a:xfrm>
          <a:custGeom>
            <a:avLst/>
            <a:gdLst/>
            <a:ahLst/>
            <a:cxnLst>
              <a:cxn ang="0">
                <a:pos x="39" y="214"/>
              </a:cxn>
              <a:cxn ang="0">
                <a:pos x="148" y="226"/>
              </a:cxn>
              <a:cxn ang="0">
                <a:pos x="295" y="228"/>
              </a:cxn>
              <a:cxn ang="0">
                <a:pos x="393" y="118"/>
              </a:cxn>
              <a:cxn ang="0">
                <a:pos x="290" y="35"/>
              </a:cxn>
              <a:cxn ang="0">
                <a:pos x="159" y="11"/>
              </a:cxn>
              <a:cxn ang="0">
                <a:pos x="25" y="43"/>
              </a:cxn>
              <a:cxn ang="0">
                <a:pos x="39" y="59"/>
              </a:cxn>
              <a:cxn ang="0">
                <a:pos x="59" y="74"/>
              </a:cxn>
              <a:cxn ang="0">
                <a:pos x="105" y="37"/>
              </a:cxn>
              <a:cxn ang="0">
                <a:pos x="133" y="42"/>
              </a:cxn>
              <a:cxn ang="0">
                <a:pos x="12" y="132"/>
              </a:cxn>
              <a:cxn ang="0">
                <a:pos x="22" y="133"/>
              </a:cxn>
              <a:cxn ang="0">
                <a:pos x="65" y="108"/>
              </a:cxn>
              <a:cxn ang="0">
                <a:pos x="84" y="116"/>
              </a:cxn>
              <a:cxn ang="0">
                <a:pos x="210" y="57"/>
              </a:cxn>
              <a:cxn ang="0">
                <a:pos x="282" y="43"/>
              </a:cxn>
              <a:cxn ang="0">
                <a:pos x="87" y="141"/>
              </a:cxn>
              <a:cxn ang="0">
                <a:pos x="247" y="85"/>
              </a:cxn>
              <a:cxn ang="0">
                <a:pos x="268" y="88"/>
              </a:cxn>
              <a:cxn ang="0">
                <a:pos x="34" y="194"/>
              </a:cxn>
              <a:cxn ang="0">
                <a:pos x="41" y="189"/>
              </a:cxn>
              <a:cxn ang="0">
                <a:pos x="75" y="146"/>
              </a:cxn>
              <a:cxn ang="0">
                <a:pos x="88" y="131"/>
              </a:cxn>
              <a:cxn ang="0">
                <a:pos x="265" y="24"/>
              </a:cxn>
              <a:cxn ang="0">
                <a:pos x="45" y="101"/>
              </a:cxn>
              <a:cxn ang="0">
                <a:pos x="9" y="131"/>
              </a:cxn>
              <a:cxn ang="0">
                <a:pos x="84" y="66"/>
              </a:cxn>
              <a:cxn ang="0">
                <a:pos x="38" y="69"/>
              </a:cxn>
              <a:cxn ang="0">
                <a:pos x="8" y="121"/>
              </a:cxn>
              <a:cxn ang="0">
                <a:pos x="224" y="127"/>
              </a:cxn>
              <a:cxn ang="0">
                <a:pos x="64" y="212"/>
              </a:cxn>
              <a:cxn ang="0">
                <a:pos x="347" y="87"/>
              </a:cxn>
              <a:cxn ang="0">
                <a:pos x="223" y="221"/>
              </a:cxn>
              <a:cxn ang="0">
                <a:pos x="180" y="217"/>
              </a:cxn>
              <a:cxn ang="0">
                <a:pos x="165" y="231"/>
              </a:cxn>
              <a:cxn ang="0">
                <a:pos x="339" y="168"/>
              </a:cxn>
              <a:cxn ang="0">
                <a:pos x="328" y="154"/>
              </a:cxn>
              <a:cxn ang="0">
                <a:pos x="385" y="112"/>
              </a:cxn>
              <a:cxn ang="0">
                <a:pos x="106" y="220"/>
              </a:cxn>
              <a:cxn ang="0">
                <a:pos x="108" y="212"/>
              </a:cxn>
              <a:cxn ang="0">
                <a:pos x="342" y="88"/>
              </a:cxn>
              <a:cxn ang="0">
                <a:pos x="328" y="86"/>
              </a:cxn>
              <a:cxn ang="0">
                <a:pos x="95" y="242"/>
              </a:cxn>
              <a:cxn ang="0">
                <a:pos x="152" y="215"/>
              </a:cxn>
              <a:cxn ang="0">
                <a:pos x="379" y="126"/>
              </a:cxn>
              <a:cxn ang="0">
                <a:pos x="199" y="227"/>
              </a:cxn>
              <a:cxn ang="0">
                <a:pos x="236" y="233"/>
              </a:cxn>
              <a:cxn ang="0">
                <a:pos x="330" y="199"/>
              </a:cxn>
              <a:cxn ang="0">
                <a:pos x="294" y="218"/>
              </a:cxn>
              <a:cxn ang="0">
                <a:pos x="300" y="216"/>
              </a:cxn>
              <a:cxn ang="0">
                <a:pos x="349" y="205"/>
              </a:cxn>
              <a:cxn ang="0">
                <a:pos x="313" y="185"/>
              </a:cxn>
              <a:cxn ang="0">
                <a:pos x="381" y="100"/>
              </a:cxn>
              <a:cxn ang="0">
                <a:pos x="306" y="89"/>
              </a:cxn>
              <a:cxn ang="0">
                <a:pos x="335" y="59"/>
              </a:cxn>
              <a:cxn ang="0">
                <a:pos x="174" y="123"/>
              </a:cxn>
              <a:cxn ang="0">
                <a:pos x="285" y="61"/>
              </a:cxn>
              <a:cxn ang="0">
                <a:pos x="303" y="37"/>
              </a:cxn>
              <a:cxn ang="0">
                <a:pos x="47" y="132"/>
              </a:cxn>
              <a:cxn ang="0">
                <a:pos x="213" y="36"/>
              </a:cxn>
              <a:cxn ang="0">
                <a:pos x="127" y="27"/>
              </a:cxn>
              <a:cxn ang="0">
                <a:pos x="101" y="26"/>
              </a:cxn>
            </a:cxnLst>
            <a:rect l="0" t="0" r="r" b="b"/>
            <a:pathLst>
              <a:path w="394" h="282">
                <a:moveTo>
                  <a:pt x="27" y="93"/>
                </a:moveTo>
                <a:lnTo>
                  <a:pt x="27" y="93"/>
                </a:lnTo>
                <a:lnTo>
                  <a:pt x="21" y="95"/>
                </a:lnTo>
                <a:lnTo>
                  <a:pt x="16" y="98"/>
                </a:lnTo>
                <a:lnTo>
                  <a:pt x="11" y="102"/>
                </a:lnTo>
                <a:lnTo>
                  <a:pt x="7" y="106"/>
                </a:lnTo>
                <a:lnTo>
                  <a:pt x="4" y="110"/>
                </a:lnTo>
                <a:lnTo>
                  <a:pt x="2" y="115"/>
                </a:lnTo>
                <a:lnTo>
                  <a:pt x="0" y="121"/>
                </a:lnTo>
                <a:lnTo>
                  <a:pt x="0" y="127"/>
                </a:lnTo>
                <a:lnTo>
                  <a:pt x="0" y="127"/>
                </a:lnTo>
                <a:lnTo>
                  <a:pt x="1" y="136"/>
                </a:lnTo>
                <a:lnTo>
                  <a:pt x="3" y="142"/>
                </a:lnTo>
                <a:lnTo>
                  <a:pt x="7" y="148"/>
                </a:lnTo>
                <a:lnTo>
                  <a:pt x="12" y="152"/>
                </a:lnTo>
                <a:lnTo>
                  <a:pt x="18" y="156"/>
                </a:lnTo>
                <a:lnTo>
                  <a:pt x="25" y="160"/>
                </a:lnTo>
                <a:lnTo>
                  <a:pt x="33" y="162"/>
                </a:lnTo>
                <a:lnTo>
                  <a:pt x="40" y="164"/>
                </a:lnTo>
                <a:lnTo>
                  <a:pt x="40" y="164"/>
                </a:lnTo>
                <a:lnTo>
                  <a:pt x="35" y="168"/>
                </a:lnTo>
                <a:lnTo>
                  <a:pt x="29" y="173"/>
                </a:lnTo>
                <a:lnTo>
                  <a:pt x="26" y="178"/>
                </a:lnTo>
                <a:lnTo>
                  <a:pt x="24" y="184"/>
                </a:lnTo>
                <a:lnTo>
                  <a:pt x="23" y="189"/>
                </a:lnTo>
                <a:lnTo>
                  <a:pt x="24" y="195"/>
                </a:lnTo>
                <a:lnTo>
                  <a:pt x="27" y="201"/>
                </a:lnTo>
                <a:lnTo>
                  <a:pt x="33" y="207"/>
                </a:lnTo>
                <a:lnTo>
                  <a:pt x="33" y="207"/>
                </a:lnTo>
                <a:lnTo>
                  <a:pt x="39" y="214"/>
                </a:lnTo>
                <a:lnTo>
                  <a:pt x="47" y="217"/>
                </a:lnTo>
                <a:lnTo>
                  <a:pt x="55" y="220"/>
                </a:lnTo>
                <a:lnTo>
                  <a:pt x="64" y="221"/>
                </a:lnTo>
                <a:lnTo>
                  <a:pt x="72" y="221"/>
                </a:lnTo>
                <a:lnTo>
                  <a:pt x="81" y="221"/>
                </a:lnTo>
                <a:lnTo>
                  <a:pt x="90" y="219"/>
                </a:lnTo>
                <a:lnTo>
                  <a:pt x="98" y="217"/>
                </a:lnTo>
                <a:lnTo>
                  <a:pt x="98" y="217"/>
                </a:lnTo>
                <a:lnTo>
                  <a:pt x="95" y="225"/>
                </a:lnTo>
                <a:lnTo>
                  <a:pt x="90" y="234"/>
                </a:lnTo>
                <a:lnTo>
                  <a:pt x="85" y="241"/>
                </a:lnTo>
                <a:lnTo>
                  <a:pt x="79" y="249"/>
                </a:lnTo>
                <a:lnTo>
                  <a:pt x="65" y="262"/>
                </a:lnTo>
                <a:lnTo>
                  <a:pt x="51" y="274"/>
                </a:lnTo>
                <a:lnTo>
                  <a:pt x="51" y="274"/>
                </a:lnTo>
                <a:lnTo>
                  <a:pt x="50" y="276"/>
                </a:lnTo>
                <a:lnTo>
                  <a:pt x="50" y="277"/>
                </a:lnTo>
                <a:lnTo>
                  <a:pt x="51" y="279"/>
                </a:lnTo>
                <a:lnTo>
                  <a:pt x="51" y="279"/>
                </a:lnTo>
                <a:lnTo>
                  <a:pt x="53" y="281"/>
                </a:lnTo>
                <a:lnTo>
                  <a:pt x="54" y="282"/>
                </a:lnTo>
                <a:lnTo>
                  <a:pt x="56" y="282"/>
                </a:lnTo>
                <a:lnTo>
                  <a:pt x="56" y="282"/>
                </a:lnTo>
                <a:lnTo>
                  <a:pt x="81" y="271"/>
                </a:lnTo>
                <a:lnTo>
                  <a:pt x="94" y="266"/>
                </a:lnTo>
                <a:lnTo>
                  <a:pt x="105" y="260"/>
                </a:lnTo>
                <a:lnTo>
                  <a:pt x="118" y="253"/>
                </a:lnTo>
                <a:lnTo>
                  <a:pt x="128" y="245"/>
                </a:lnTo>
                <a:lnTo>
                  <a:pt x="139" y="236"/>
                </a:lnTo>
                <a:lnTo>
                  <a:pt x="148" y="226"/>
                </a:lnTo>
                <a:lnTo>
                  <a:pt x="148" y="226"/>
                </a:lnTo>
                <a:lnTo>
                  <a:pt x="151" y="231"/>
                </a:lnTo>
                <a:lnTo>
                  <a:pt x="155" y="235"/>
                </a:lnTo>
                <a:lnTo>
                  <a:pt x="158" y="238"/>
                </a:lnTo>
                <a:lnTo>
                  <a:pt x="162" y="240"/>
                </a:lnTo>
                <a:lnTo>
                  <a:pt x="167" y="242"/>
                </a:lnTo>
                <a:lnTo>
                  <a:pt x="171" y="243"/>
                </a:lnTo>
                <a:lnTo>
                  <a:pt x="176" y="244"/>
                </a:lnTo>
                <a:lnTo>
                  <a:pt x="180" y="244"/>
                </a:lnTo>
                <a:lnTo>
                  <a:pt x="189" y="242"/>
                </a:lnTo>
                <a:lnTo>
                  <a:pt x="199" y="238"/>
                </a:lnTo>
                <a:lnTo>
                  <a:pt x="207" y="232"/>
                </a:lnTo>
                <a:lnTo>
                  <a:pt x="214" y="224"/>
                </a:lnTo>
                <a:lnTo>
                  <a:pt x="214" y="224"/>
                </a:lnTo>
                <a:lnTo>
                  <a:pt x="221" y="231"/>
                </a:lnTo>
                <a:lnTo>
                  <a:pt x="229" y="238"/>
                </a:lnTo>
                <a:lnTo>
                  <a:pt x="233" y="241"/>
                </a:lnTo>
                <a:lnTo>
                  <a:pt x="238" y="243"/>
                </a:lnTo>
                <a:lnTo>
                  <a:pt x="243" y="245"/>
                </a:lnTo>
                <a:lnTo>
                  <a:pt x="248" y="245"/>
                </a:lnTo>
                <a:lnTo>
                  <a:pt x="248" y="245"/>
                </a:lnTo>
                <a:lnTo>
                  <a:pt x="253" y="245"/>
                </a:lnTo>
                <a:lnTo>
                  <a:pt x="258" y="244"/>
                </a:lnTo>
                <a:lnTo>
                  <a:pt x="262" y="242"/>
                </a:lnTo>
                <a:lnTo>
                  <a:pt x="267" y="238"/>
                </a:lnTo>
                <a:lnTo>
                  <a:pt x="276" y="231"/>
                </a:lnTo>
                <a:lnTo>
                  <a:pt x="283" y="222"/>
                </a:lnTo>
                <a:lnTo>
                  <a:pt x="283" y="222"/>
                </a:lnTo>
                <a:lnTo>
                  <a:pt x="288" y="226"/>
                </a:lnTo>
                <a:lnTo>
                  <a:pt x="295" y="228"/>
                </a:lnTo>
                <a:lnTo>
                  <a:pt x="303" y="228"/>
                </a:lnTo>
                <a:lnTo>
                  <a:pt x="310" y="228"/>
                </a:lnTo>
                <a:lnTo>
                  <a:pt x="317" y="226"/>
                </a:lnTo>
                <a:lnTo>
                  <a:pt x="322" y="222"/>
                </a:lnTo>
                <a:lnTo>
                  <a:pt x="326" y="218"/>
                </a:lnTo>
                <a:lnTo>
                  <a:pt x="328" y="215"/>
                </a:lnTo>
                <a:lnTo>
                  <a:pt x="328" y="212"/>
                </a:lnTo>
                <a:lnTo>
                  <a:pt x="328" y="212"/>
                </a:lnTo>
                <a:lnTo>
                  <a:pt x="335" y="215"/>
                </a:lnTo>
                <a:lnTo>
                  <a:pt x="341" y="216"/>
                </a:lnTo>
                <a:lnTo>
                  <a:pt x="348" y="215"/>
                </a:lnTo>
                <a:lnTo>
                  <a:pt x="354" y="213"/>
                </a:lnTo>
                <a:lnTo>
                  <a:pt x="362" y="210"/>
                </a:lnTo>
                <a:lnTo>
                  <a:pt x="367" y="204"/>
                </a:lnTo>
                <a:lnTo>
                  <a:pt x="373" y="199"/>
                </a:lnTo>
                <a:lnTo>
                  <a:pt x="377" y="193"/>
                </a:lnTo>
                <a:lnTo>
                  <a:pt x="381" y="187"/>
                </a:lnTo>
                <a:lnTo>
                  <a:pt x="384" y="180"/>
                </a:lnTo>
                <a:lnTo>
                  <a:pt x="386" y="173"/>
                </a:lnTo>
                <a:lnTo>
                  <a:pt x="386" y="166"/>
                </a:lnTo>
                <a:lnTo>
                  <a:pt x="386" y="159"/>
                </a:lnTo>
                <a:lnTo>
                  <a:pt x="384" y="153"/>
                </a:lnTo>
                <a:lnTo>
                  <a:pt x="380" y="147"/>
                </a:lnTo>
                <a:lnTo>
                  <a:pt x="374" y="142"/>
                </a:lnTo>
                <a:lnTo>
                  <a:pt x="374" y="142"/>
                </a:lnTo>
                <a:lnTo>
                  <a:pt x="380" y="139"/>
                </a:lnTo>
                <a:lnTo>
                  <a:pt x="385" y="134"/>
                </a:lnTo>
                <a:lnTo>
                  <a:pt x="388" y="130"/>
                </a:lnTo>
                <a:lnTo>
                  <a:pt x="391" y="123"/>
                </a:lnTo>
                <a:lnTo>
                  <a:pt x="393" y="118"/>
                </a:lnTo>
                <a:lnTo>
                  <a:pt x="394" y="112"/>
                </a:lnTo>
                <a:lnTo>
                  <a:pt x="393" y="105"/>
                </a:lnTo>
                <a:lnTo>
                  <a:pt x="391" y="99"/>
                </a:lnTo>
                <a:lnTo>
                  <a:pt x="391" y="99"/>
                </a:lnTo>
                <a:lnTo>
                  <a:pt x="388" y="93"/>
                </a:lnTo>
                <a:lnTo>
                  <a:pt x="384" y="89"/>
                </a:lnTo>
                <a:lnTo>
                  <a:pt x="379" y="85"/>
                </a:lnTo>
                <a:lnTo>
                  <a:pt x="374" y="82"/>
                </a:lnTo>
                <a:lnTo>
                  <a:pt x="369" y="79"/>
                </a:lnTo>
                <a:lnTo>
                  <a:pt x="364" y="78"/>
                </a:lnTo>
                <a:lnTo>
                  <a:pt x="358" y="77"/>
                </a:lnTo>
                <a:lnTo>
                  <a:pt x="351" y="77"/>
                </a:lnTo>
                <a:lnTo>
                  <a:pt x="351" y="77"/>
                </a:lnTo>
                <a:lnTo>
                  <a:pt x="352" y="72"/>
                </a:lnTo>
                <a:lnTo>
                  <a:pt x="352" y="66"/>
                </a:lnTo>
                <a:lnTo>
                  <a:pt x="352" y="60"/>
                </a:lnTo>
                <a:lnTo>
                  <a:pt x="351" y="54"/>
                </a:lnTo>
                <a:lnTo>
                  <a:pt x="349" y="49"/>
                </a:lnTo>
                <a:lnTo>
                  <a:pt x="347" y="43"/>
                </a:lnTo>
                <a:lnTo>
                  <a:pt x="344" y="38"/>
                </a:lnTo>
                <a:lnTo>
                  <a:pt x="340" y="33"/>
                </a:lnTo>
                <a:lnTo>
                  <a:pt x="340" y="33"/>
                </a:lnTo>
                <a:lnTo>
                  <a:pt x="335" y="29"/>
                </a:lnTo>
                <a:lnTo>
                  <a:pt x="328" y="26"/>
                </a:lnTo>
                <a:lnTo>
                  <a:pt x="322" y="25"/>
                </a:lnTo>
                <a:lnTo>
                  <a:pt x="315" y="25"/>
                </a:lnTo>
                <a:lnTo>
                  <a:pt x="309" y="26"/>
                </a:lnTo>
                <a:lnTo>
                  <a:pt x="302" y="28"/>
                </a:lnTo>
                <a:lnTo>
                  <a:pt x="296" y="31"/>
                </a:lnTo>
                <a:lnTo>
                  <a:pt x="290" y="35"/>
                </a:lnTo>
                <a:lnTo>
                  <a:pt x="290" y="35"/>
                </a:lnTo>
                <a:lnTo>
                  <a:pt x="289" y="28"/>
                </a:lnTo>
                <a:lnTo>
                  <a:pt x="287" y="22"/>
                </a:lnTo>
                <a:lnTo>
                  <a:pt x="284" y="16"/>
                </a:lnTo>
                <a:lnTo>
                  <a:pt x="280" y="12"/>
                </a:lnTo>
                <a:lnTo>
                  <a:pt x="274" y="9"/>
                </a:lnTo>
                <a:lnTo>
                  <a:pt x="269" y="6"/>
                </a:lnTo>
                <a:lnTo>
                  <a:pt x="264" y="4"/>
                </a:lnTo>
                <a:lnTo>
                  <a:pt x="258" y="3"/>
                </a:lnTo>
                <a:lnTo>
                  <a:pt x="252" y="3"/>
                </a:lnTo>
                <a:lnTo>
                  <a:pt x="246" y="4"/>
                </a:lnTo>
                <a:lnTo>
                  <a:pt x="240" y="6"/>
                </a:lnTo>
                <a:lnTo>
                  <a:pt x="234" y="8"/>
                </a:lnTo>
                <a:lnTo>
                  <a:pt x="228" y="11"/>
                </a:lnTo>
                <a:lnTo>
                  <a:pt x="223" y="14"/>
                </a:lnTo>
                <a:lnTo>
                  <a:pt x="218" y="19"/>
                </a:lnTo>
                <a:lnTo>
                  <a:pt x="214" y="24"/>
                </a:lnTo>
                <a:lnTo>
                  <a:pt x="214" y="24"/>
                </a:lnTo>
                <a:lnTo>
                  <a:pt x="208" y="14"/>
                </a:lnTo>
                <a:lnTo>
                  <a:pt x="205" y="10"/>
                </a:lnTo>
                <a:lnTo>
                  <a:pt x="201" y="6"/>
                </a:lnTo>
                <a:lnTo>
                  <a:pt x="196" y="3"/>
                </a:lnTo>
                <a:lnTo>
                  <a:pt x="190" y="1"/>
                </a:lnTo>
                <a:lnTo>
                  <a:pt x="185" y="0"/>
                </a:lnTo>
                <a:lnTo>
                  <a:pt x="179" y="0"/>
                </a:lnTo>
                <a:lnTo>
                  <a:pt x="179" y="0"/>
                </a:lnTo>
                <a:lnTo>
                  <a:pt x="173" y="2"/>
                </a:lnTo>
                <a:lnTo>
                  <a:pt x="168" y="4"/>
                </a:lnTo>
                <a:lnTo>
                  <a:pt x="163" y="7"/>
                </a:lnTo>
                <a:lnTo>
                  <a:pt x="159" y="11"/>
                </a:lnTo>
                <a:lnTo>
                  <a:pt x="155" y="15"/>
                </a:lnTo>
                <a:lnTo>
                  <a:pt x="152" y="20"/>
                </a:lnTo>
                <a:lnTo>
                  <a:pt x="149" y="25"/>
                </a:lnTo>
                <a:lnTo>
                  <a:pt x="147" y="30"/>
                </a:lnTo>
                <a:lnTo>
                  <a:pt x="147" y="30"/>
                </a:lnTo>
                <a:lnTo>
                  <a:pt x="143" y="25"/>
                </a:lnTo>
                <a:lnTo>
                  <a:pt x="139" y="21"/>
                </a:lnTo>
                <a:lnTo>
                  <a:pt x="134" y="18"/>
                </a:lnTo>
                <a:lnTo>
                  <a:pt x="129" y="16"/>
                </a:lnTo>
                <a:lnTo>
                  <a:pt x="123" y="14"/>
                </a:lnTo>
                <a:lnTo>
                  <a:pt x="118" y="13"/>
                </a:lnTo>
                <a:lnTo>
                  <a:pt x="110" y="14"/>
                </a:lnTo>
                <a:lnTo>
                  <a:pt x="104" y="15"/>
                </a:lnTo>
                <a:lnTo>
                  <a:pt x="104" y="15"/>
                </a:lnTo>
                <a:lnTo>
                  <a:pt x="97" y="18"/>
                </a:lnTo>
                <a:lnTo>
                  <a:pt x="91" y="23"/>
                </a:lnTo>
                <a:lnTo>
                  <a:pt x="86" y="28"/>
                </a:lnTo>
                <a:lnTo>
                  <a:pt x="82" y="33"/>
                </a:lnTo>
                <a:lnTo>
                  <a:pt x="80" y="40"/>
                </a:lnTo>
                <a:lnTo>
                  <a:pt x="78" y="46"/>
                </a:lnTo>
                <a:lnTo>
                  <a:pt x="76" y="62"/>
                </a:lnTo>
                <a:lnTo>
                  <a:pt x="76" y="62"/>
                </a:lnTo>
                <a:lnTo>
                  <a:pt x="70" y="55"/>
                </a:lnTo>
                <a:lnTo>
                  <a:pt x="64" y="49"/>
                </a:lnTo>
                <a:lnTo>
                  <a:pt x="57" y="44"/>
                </a:lnTo>
                <a:lnTo>
                  <a:pt x="50" y="41"/>
                </a:lnTo>
                <a:lnTo>
                  <a:pt x="42" y="39"/>
                </a:lnTo>
                <a:lnTo>
                  <a:pt x="34" y="40"/>
                </a:lnTo>
                <a:lnTo>
                  <a:pt x="29" y="41"/>
                </a:lnTo>
                <a:lnTo>
                  <a:pt x="25" y="43"/>
                </a:lnTo>
                <a:lnTo>
                  <a:pt x="21" y="46"/>
                </a:lnTo>
                <a:lnTo>
                  <a:pt x="18" y="50"/>
                </a:lnTo>
                <a:lnTo>
                  <a:pt x="18" y="50"/>
                </a:lnTo>
                <a:lnTo>
                  <a:pt x="13" y="56"/>
                </a:lnTo>
                <a:lnTo>
                  <a:pt x="11" y="62"/>
                </a:lnTo>
                <a:lnTo>
                  <a:pt x="10" y="67"/>
                </a:lnTo>
                <a:lnTo>
                  <a:pt x="11" y="73"/>
                </a:lnTo>
                <a:lnTo>
                  <a:pt x="14" y="79"/>
                </a:lnTo>
                <a:lnTo>
                  <a:pt x="17" y="84"/>
                </a:lnTo>
                <a:lnTo>
                  <a:pt x="21" y="89"/>
                </a:lnTo>
                <a:lnTo>
                  <a:pt x="27" y="93"/>
                </a:lnTo>
                <a:lnTo>
                  <a:pt x="27" y="93"/>
                </a:lnTo>
                <a:close/>
                <a:moveTo>
                  <a:pt x="20" y="66"/>
                </a:moveTo>
                <a:lnTo>
                  <a:pt x="20" y="66"/>
                </a:lnTo>
                <a:lnTo>
                  <a:pt x="20" y="66"/>
                </a:lnTo>
                <a:lnTo>
                  <a:pt x="20" y="66"/>
                </a:lnTo>
                <a:lnTo>
                  <a:pt x="37" y="54"/>
                </a:lnTo>
                <a:lnTo>
                  <a:pt x="37" y="54"/>
                </a:lnTo>
                <a:lnTo>
                  <a:pt x="42" y="50"/>
                </a:lnTo>
                <a:lnTo>
                  <a:pt x="37" y="56"/>
                </a:lnTo>
                <a:lnTo>
                  <a:pt x="37" y="56"/>
                </a:lnTo>
                <a:lnTo>
                  <a:pt x="28" y="63"/>
                </a:lnTo>
                <a:lnTo>
                  <a:pt x="20" y="70"/>
                </a:lnTo>
                <a:lnTo>
                  <a:pt x="20" y="70"/>
                </a:lnTo>
                <a:lnTo>
                  <a:pt x="20" y="66"/>
                </a:lnTo>
                <a:lnTo>
                  <a:pt x="20" y="66"/>
                </a:lnTo>
                <a:close/>
                <a:moveTo>
                  <a:pt x="52" y="51"/>
                </a:moveTo>
                <a:lnTo>
                  <a:pt x="52" y="51"/>
                </a:lnTo>
                <a:lnTo>
                  <a:pt x="46" y="55"/>
                </a:lnTo>
                <a:lnTo>
                  <a:pt x="39" y="59"/>
                </a:lnTo>
                <a:lnTo>
                  <a:pt x="39" y="59"/>
                </a:lnTo>
                <a:lnTo>
                  <a:pt x="29" y="66"/>
                </a:lnTo>
                <a:lnTo>
                  <a:pt x="24" y="69"/>
                </a:lnTo>
                <a:lnTo>
                  <a:pt x="20" y="72"/>
                </a:lnTo>
                <a:lnTo>
                  <a:pt x="20" y="72"/>
                </a:lnTo>
                <a:lnTo>
                  <a:pt x="20" y="72"/>
                </a:lnTo>
                <a:lnTo>
                  <a:pt x="20" y="72"/>
                </a:lnTo>
                <a:lnTo>
                  <a:pt x="26" y="66"/>
                </a:lnTo>
                <a:lnTo>
                  <a:pt x="33" y="61"/>
                </a:lnTo>
                <a:lnTo>
                  <a:pt x="39" y="56"/>
                </a:lnTo>
                <a:lnTo>
                  <a:pt x="45" y="49"/>
                </a:lnTo>
                <a:lnTo>
                  <a:pt x="45" y="49"/>
                </a:lnTo>
                <a:lnTo>
                  <a:pt x="49" y="50"/>
                </a:lnTo>
                <a:lnTo>
                  <a:pt x="52" y="51"/>
                </a:lnTo>
                <a:lnTo>
                  <a:pt x="52" y="51"/>
                </a:lnTo>
                <a:close/>
                <a:moveTo>
                  <a:pt x="67" y="71"/>
                </a:moveTo>
                <a:lnTo>
                  <a:pt x="67" y="71"/>
                </a:lnTo>
                <a:lnTo>
                  <a:pt x="62" y="76"/>
                </a:lnTo>
                <a:lnTo>
                  <a:pt x="56" y="81"/>
                </a:lnTo>
                <a:lnTo>
                  <a:pt x="49" y="86"/>
                </a:lnTo>
                <a:lnTo>
                  <a:pt x="43" y="92"/>
                </a:lnTo>
                <a:lnTo>
                  <a:pt x="43" y="92"/>
                </a:lnTo>
                <a:lnTo>
                  <a:pt x="39" y="90"/>
                </a:lnTo>
                <a:lnTo>
                  <a:pt x="34" y="88"/>
                </a:lnTo>
                <a:lnTo>
                  <a:pt x="34" y="88"/>
                </a:lnTo>
                <a:lnTo>
                  <a:pt x="42" y="84"/>
                </a:lnTo>
                <a:lnTo>
                  <a:pt x="51" y="79"/>
                </a:lnTo>
                <a:lnTo>
                  <a:pt x="51" y="79"/>
                </a:lnTo>
                <a:lnTo>
                  <a:pt x="59" y="74"/>
                </a:lnTo>
                <a:lnTo>
                  <a:pt x="59" y="74"/>
                </a:lnTo>
                <a:lnTo>
                  <a:pt x="64" y="71"/>
                </a:lnTo>
                <a:lnTo>
                  <a:pt x="67" y="70"/>
                </a:lnTo>
                <a:lnTo>
                  <a:pt x="68" y="70"/>
                </a:lnTo>
                <a:lnTo>
                  <a:pt x="67" y="71"/>
                </a:lnTo>
                <a:lnTo>
                  <a:pt x="67" y="71"/>
                </a:lnTo>
                <a:close/>
                <a:moveTo>
                  <a:pt x="74" y="77"/>
                </a:moveTo>
                <a:lnTo>
                  <a:pt x="74" y="77"/>
                </a:lnTo>
                <a:lnTo>
                  <a:pt x="68" y="80"/>
                </a:lnTo>
                <a:lnTo>
                  <a:pt x="61" y="84"/>
                </a:lnTo>
                <a:lnTo>
                  <a:pt x="61" y="84"/>
                </a:lnTo>
                <a:lnTo>
                  <a:pt x="52" y="90"/>
                </a:lnTo>
                <a:lnTo>
                  <a:pt x="52" y="90"/>
                </a:lnTo>
                <a:lnTo>
                  <a:pt x="47" y="93"/>
                </a:lnTo>
                <a:lnTo>
                  <a:pt x="47" y="93"/>
                </a:lnTo>
                <a:lnTo>
                  <a:pt x="47" y="93"/>
                </a:lnTo>
                <a:lnTo>
                  <a:pt x="47" y="93"/>
                </a:lnTo>
                <a:lnTo>
                  <a:pt x="46" y="92"/>
                </a:lnTo>
                <a:lnTo>
                  <a:pt x="46" y="92"/>
                </a:lnTo>
                <a:lnTo>
                  <a:pt x="47" y="91"/>
                </a:lnTo>
                <a:lnTo>
                  <a:pt x="47" y="91"/>
                </a:lnTo>
                <a:lnTo>
                  <a:pt x="52" y="86"/>
                </a:lnTo>
                <a:lnTo>
                  <a:pt x="59" y="81"/>
                </a:lnTo>
                <a:lnTo>
                  <a:pt x="66" y="75"/>
                </a:lnTo>
                <a:lnTo>
                  <a:pt x="71" y="69"/>
                </a:lnTo>
                <a:lnTo>
                  <a:pt x="71" y="69"/>
                </a:lnTo>
                <a:lnTo>
                  <a:pt x="74" y="77"/>
                </a:lnTo>
                <a:lnTo>
                  <a:pt x="74" y="77"/>
                </a:lnTo>
                <a:close/>
                <a:moveTo>
                  <a:pt x="86" y="50"/>
                </a:moveTo>
                <a:lnTo>
                  <a:pt x="86" y="50"/>
                </a:lnTo>
                <a:lnTo>
                  <a:pt x="105" y="37"/>
                </a:lnTo>
                <a:lnTo>
                  <a:pt x="105" y="37"/>
                </a:lnTo>
                <a:lnTo>
                  <a:pt x="114" y="33"/>
                </a:lnTo>
                <a:lnTo>
                  <a:pt x="122" y="30"/>
                </a:lnTo>
                <a:lnTo>
                  <a:pt x="122" y="30"/>
                </a:lnTo>
                <a:lnTo>
                  <a:pt x="116" y="34"/>
                </a:lnTo>
                <a:lnTo>
                  <a:pt x="108" y="40"/>
                </a:lnTo>
                <a:lnTo>
                  <a:pt x="108" y="40"/>
                </a:lnTo>
                <a:lnTo>
                  <a:pt x="96" y="49"/>
                </a:lnTo>
                <a:lnTo>
                  <a:pt x="84" y="59"/>
                </a:lnTo>
                <a:lnTo>
                  <a:pt x="84" y="59"/>
                </a:lnTo>
                <a:lnTo>
                  <a:pt x="86" y="50"/>
                </a:lnTo>
                <a:lnTo>
                  <a:pt x="86" y="50"/>
                </a:lnTo>
                <a:close/>
                <a:moveTo>
                  <a:pt x="142" y="38"/>
                </a:moveTo>
                <a:lnTo>
                  <a:pt x="142" y="38"/>
                </a:lnTo>
                <a:lnTo>
                  <a:pt x="144" y="42"/>
                </a:lnTo>
                <a:lnTo>
                  <a:pt x="144" y="42"/>
                </a:lnTo>
                <a:lnTo>
                  <a:pt x="136" y="48"/>
                </a:lnTo>
                <a:lnTo>
                  <a:pt x="128" y="53"/>
                </a:lnTo>
                <a:lnTo>
                  <a:pt x="110" y="61"/>
                </a:lnTo>
                <a:lnTo>
                  <a:pt x="110" y="61"/>
                </a:lnTo>
                <a:lnTo>
                  <a:pt x="83" y="76"/>
                </a:lnTo>
                <a:lnTo>
                  <a:pt x="83" y="76"/>
                </a:lnTo>
                <a:lnTo>
                  <a:pt x="83" y="75"/>
                </a:lnTo>
                <a:lnTo>
                  <a:pt x="83" y="75"/>
                </a:lnTo>
                <a:lnTo>
                  <a:pt x="111" y="57"/>
                </a:lnTo>
                <a:lnTo>
                  <a:pt x="111" y="57"/>
                </a:lnTo>
                <a:lnTo>
                  <a:pt x="130" y="44"/>
                </a:lnTo>
                <a:lnTo>
                  <a:pt x="130" y="44"/>
                </a:lnTo>
                <a:lnTo>
                  <a:pt x="133" y="42"/>
                </a:lnTo>
                <a:lnTo>
                  <a:pt x="133" y="42"/>
                </a:lnTo>
                <a:lnTo>
                  <a:pt x="142" y="38"/>
                </a:lnTo>
                <a:lnTo>
                  <a:pt x="142" y="38"/>
                </a:lnTo>
                <a:close/>
                <a:moveTo>
                  <a:pt x="195" y="13"/>
                </a:moveTo>
                <a:lnTo>
                  <a:pt x="195" y="13"/>
                </a:lnTo>
                <a:lnTo>
                  <a:pt x="193" y="13"/>
                </a:lnTo>
                <a:lnTo>
                  <a:pt x="193" y="13"/>
                </a:lnTo>
                <a:lnTo>
                  <a:pt x="175" y="23"/>
                </a:lnTo>
                <a:lnTo>
                  <a:pt x="165" y="28"/>
                </a:lnTo>
                <a:lnTo>
                  <a:pt x="156" y="32"/>
                </a:lnTo>
                <a:lnTo>
                  <a:pt x="156" y="32"/>
                </a:lnTo>
                <a:lnTo>
                  <a:pt x="157" y="29"/>
                </a:lnTo>
                <a:lnTo>
                  <a:pt x="157" y="29"/>
                </a:lnTo>
                <a:lnTo>
                  <a:pt x="169" y="21"/>
                </a:lnTo>
                <a:lnTo>
                  <a:pt x="169" y="21"/>
                </a:lnTo>
                <a:lnTo>
                  <a:pt x="178" y="15"/>
                </a:lnTo>
                <a:lnTo>
                  <a:pt x="187" y="9"/>
                </a:lnTo>
                <a:lnTo>
                  <a:pt x="187" y="9"/>
                </a:lnTo>
                <a:lnTo>
                  <a:pt x="191" y="11"/>
                </a:lnTo>
                <a:lnTo>
                  <a:pt x="195" y="13"/>
                </a:lnTo>
                <a:lnTo>
                  <a:pt x="195" y="13"/>
                </a:lnTo>
                <a:close/>
                <a:moveTo>
                  <a:pt x="201" y="19"/>
                </a:moveTo>
                <a:lnTo>
                  <a:pt x="201" y="19"/>
                </a:lnTo>
                <a:lnTo>
                  <a:pt x="154" y="48"/>
                </a:lnTo>
                <a:lnTo>
                  <a:pt x="107" y="76"/>
                </a:lnTo>
                <a:lnTo>
                  <a:pt x="107" y="76"/>
                </a:lnTo>
                <a:lnTo>
                  <a:pt x="83" y="90"/>
                </a:lnTo>
                <a:lnTo>
                  <a:pt x="59" y="102"/>
                </a:lnTo>
                <a:lnTo>
                  <a:pt x="36" y="116"/>
                </a:lnTo>
                <a:lnTo>
                  <a:pt x="23" y="123"/>
                </a:lnTo>
                <a:lnTo>
                  <a:pt x="12" y="132"/>
                </a:lnTo>
                <a:lnTo>
                  <a:pt x="12" y="132"/>
                </a:lnTo>
                <a:lnTo>
                  <a:pt x="12" y="133"/>
                </a:lnTo>
                <a:lnTo>
                  <a:pt x="12" y="133"/>
                </a:lnTo>
                <a:lnTo>
                  <a:pt x="12" y="134"/>
                </a:lnTo>
                <a:lnTo>
                  <a:pt x="13" y="134"/>
                </a:lnTo>
                <a:lnTo>
                  <a:pt x="13" y="134"/>
                </a:lnTo>
                <a:lnTo>
                  <a:pt x="24" y="125"/>
                </a:lnTo>
                <a:lnTo>
                  <a:pt x="37" y="118"/>
                </a:lnTo>
                <a:lnTo>
                  <a:pt x="61" y="104"/>
                </a:lnTo>
                <a:lnTo>
                  <a:pt x="84" y="91"/>
                </a:lnTo>
                <a:lnTo>
                  <a:pt x="108" y="78"/>
                </a:lnTo>
                <a:lnTo>
                  <a:pt x="108" y="78"/>
                </a:lnTo>
                <a:lnTo>
                  <a:pt x="155" y="51"/>
                </a:lnTo>
                <a:lnTo>
                  <a:pt x="155" y="51"/>
                </a:lnTo>
                <a:lnTo>
                  <a:pt x="178" y="36"/>
                </a:lnTo>
                <a:lnTo>
                  <a:pt x="189" y="29"/>
                </a:lnTo>
                <a:lnTo>
                  <a:pt x="199" y="22"/>
                </a:lnTo>
                <a:lnTo>
                  <a:pt x="199" y="22"/>
                </a:lnTo>
                <a:lnTo>
                  <a:pt x="188" y="30"/>
                </a:lnTo>
                <a:lnTo>
                  <a:pt x="177" y="37"/>
                </a:lnTo>
                <a:lnTo>
                  <a:pt x="155" y="51"/>
                </a:lnTo>
                <a:lnTo>
                  <a:pt x="155" y="51"/>
                </a:lnTo>
                <a:lnTo>
                  <a:pt x="130" y="67"/>
                </a:lnTo>
                <a:lnTo>
                  <a:pt x="104" y="82"/>
                </a:lnTo>
                <a:lnTo>
                  <a:pt x="104" y="82"/>
                </a:lnTo>
                <a:lnTo>
                  <a:pt x="78" y="97"/>
                </a:lnTo>
                <a:lnTo>
                  <a:pt x="53" y="113"/>
                </a:lnTo>
                <a:lnTo>
                  <a:pt x="53" y="113"/>
                </a:lnTo>
                <a:lnTo>
                  <a:pt x="33" y="125"/>
                </a:lnTo>
                <a:lnTo>
                  <a:pt x="22" y="133"/>
                </a:lnTo>
                <a:lnTo>
                  <a:pt x="13" y="140"/>
                </a:lnTo>
                <a:lnTo>
                  <a:pt x="13" y="140"/>
                </a:lnTo>
                <a:lnTo>
                  <a:pt x="10" y="134"/>
                </a:lnTo>
                <a:lnTo>
                  <a:pt x="10" y="134"/>
                </a:lnTo>
                <a:lnTo>
                  <a:pt x="10" y="133"/>
                </a:lnTo>
                <a:lnTo>
                  <a:pt x="10" y="133"/>
                </a:lnTo>
                <a:lnTo>
                  <a:pt x="20" y="124"/>
                </a:lnTo>
                <a:lnTo>
                  <a:pt x="33" y="116"/>
                </a:lnTo>
                <a:lnTo>
                  <a:pt x="56" y="102"/>
                </a:lnTo>
                <a:lnTo>
                  <a:pt x="80" y="89"/>
                </a:lnTo>
                <a:lnTo>
                  <a:pt x="104" y="75"/>
                </a:lnTo>
                <a:lnTo>
                  <a:pt x="104" y="75"/>
                </a:lnTo>
                <a:lnTo>
                  <a:pt x="155" y="42"/>
                </a:lnTo>
                <a:lnTo>
                  <a:pt x="155" y="42"/>
                </a:lnTo>
                <a:lnTo>
                  <a:pt x="176" y="29"/>
                </a:lnTo>
                <a:lnTo>
                  <a:pt x="186" y="22"/>
                </a:lnTo>
                <a:lnTo>
                  <a:pt x="197" y="15"/>
                </a:lnTo>
                <a:lnTo>
                  <a:pt x="197" y="15"/>
                </a:lnTo>
                <a:lnTo>
                  <a:pt x="201" y="19"/>
                </a:lnTo>
                <a:lnTo>
                  <a:pt x="201" y="19"/>
                </a:lnTo>
                <a:close/>
                <a:moveTo>
                  <a:pt x="207" y="28"/>
                </a:moveTo>
                <a:lnTo>
                  <a:pt x="207" y="28"/>
                </a:lnTo>
                <a:lnTo>
                  <a:pt x="196" y="34"/>
                </a:lnTo>
                <a:lnTo>
                  <a:pt x="185" y="40"/>
                </a:lnTo>
                <a:lnTo>
                  <a:pt x="166" y="53"/>
                </a:lnTo>
                <a:lnTo>
                  <a:pt x="166" y="53"/>
                </a:lnTo>
                <a:lnTo>
                  <a:pt x="140" y="68"/>
                </a:lnTo>
                <a:lnTo>
                  <a:pt x="115" y="82"/>
                </a:lnTo>
                <a:lnTo>
                  <a:pt x="115" y="82"/>
                </a:lnTo>
                <a:lnTo>
                  <a:pt x="65" y="108"/>
                </a:lnTo>
                <a:lnTo>
                  <a:pt x="65" y="108"/>
                </a:lnTo>
                <a:lnTo>
                  <a:pt x="41" y="122"/>
                </a:lnTo>
                <a:lnTo>
                  <a:pt x="41" y="122"/>
                </a:lnTo>
                <a:lnTo>
                  <a:pt x="38" y="124"/>
                </a:lnTo>
                <a:lnTo>
                  <a:pt x="38" y="124"/>
                </a:lnTo>
                <a:lnTo>
                  <a:pt x="57" y="112"/>
                </a:lnTo>
                <a:lnTo>
                  <a:pt x="76" y="101"/>
                </a:lnTo>
                <a:lnTo>
                  <a:pt x="115" y="78"/>
                </a:lnTo>
                <a:lnTo>
                  <a:pt x="115" y="78"/>
                </a:lnTo>
                <a:lnTo>
                  <a:pt x="160" y="52"/>
                </a:lnTo>
                <a:lnTo>
                  <a:pt x="182" y="37"/>
                </a:lnTo>
                <a:lnTo>
                  <a:pt x="192" y="30"/>
                </a:lnTo>
                <a:lnTo>
                  <a:pt x="203" y="21"/>
                </a:lnTo>
                <a:lnTo>
                  <a:pt x="203" y="21"/>
                </a:lnTo>
                <a:lnTo>
                  <a:pt x="207" y="28"/>
                </a:lnTo>
                <a:lnTo>
                  <a:pt x="207" y="28"/>
                </a:lnTo>
                <a:close/>
                <a:moveTo>
                  <a:pt x="244" y="19"/>
                </a:moveTo>
                <a:lnTo>
                  <a:pt x="244" y="19"/>
                </a:lnTo>
                <a:lnTo>
                  <a:pt x="252" y="15"/>
                </a:lnTo>
                <a:lnTo>
                  <a:pt x="255" y="13"/>
                </a:lnTo>
                <a:lnTo>
                  <a:pt x="255" y="13"/>
                </a:lnTo>
                <a:lnTo>
                  <a:pt x="241" y="22"/>
                </a:lnTo>
                <a:lnTo>
                  <a:pt x="241" y="22"/>
                </a:lnTo>
                <a:lnTo>
                  <a:pt x="209" y="44"/>
                </a:lnTo>
                <a:lnTo>
                  <a:pt x="209" y="44"/>
                </a:lnTo>
                <a:lnTo>
                  <a:pt x="177" y="63"/>
                </a:lnTo>
                <a:lnTo>
                  <a:pt x="146" y="81"/>
                </a:lnTo>
                <a:lnTo>
                  <a:pt x="146" y="81"/>
                </a:lnTo>
                <a:lnTo>
                  <a:pt x="115" y="98"/>
                </a:lnTo>
                <a:lnTo>
                  <a:pt x="84" y="116"/>
                </a:lnTo>
                <a:lnTo>
                  <a:pt x="84" y="116"/>
                </a:lnTo>
                <a:lnTo>
                  <a:pt x="70" y="124"/>
                </a:lnTo>
                <a:lnTo>
                  <a:pt x="56" y="134"/>
                </a:lnTo>
                <a:lnTo>
                  <a:pt x="43" y="143"/>
                </a:lnTo>
                <a:lnTo>
                  <a:pt x="28" y="152"/>
                </a:lnTo>
                <a:lnTo>
                  <a:pt x="28" y="152"/>
                </a:lnTo>
                <a:lnTo>
                  <a:pt x="21" y="148"/>
                </a:lnTo>
                <a:lnTo>
                  <a:pt x="21" y="148"/>
                </a:lnTo>
                <a:lnTo>
                  <a:pt x="27" y="146"/>
                </a:lnTo>
                <a:lnTo>
                  <a:pt x="34" y="144"/>
                </a:lnTo>
                <a:lnTo>
                  <a:pt x="45" y="137"/>
                </a:lnTo>
                <a:lnTo>
                  <a:pt x="56" y="130"/>
                </a:lnTo>
                <a:lnTo>
                  <a:pt x="66" y="123"/>
                </a:lnTo>
                <a:lnTo>
                  <a:pt x="66" y="123"/>
                </a:lnTo>
                <a:lnTo>
                  <a:pt x="97" y="106"/>
                </a:lnTo>
                <a:lnTo>
                  <a:pt x="128" y="90"/>
                </a:lnTo>
                <a:lnTo>
                  <a:pt x="128" y="90"/>
                </a:lnTo>
                <a:lnTo>
                  <a:pt x="159" y="73"/>
                </a:lnTo>
                <a:lnTo>
                  <a:pt x="175" y="64"/>
                </a:lnTo>
                <a:lnTo>
                  <a:pt x="190" y="55"/>
                </a:lnTo>
                <a:lnTo>
                  <a:pt x="190" y="55"/>
                </a:lnTo>
                <a:lnTo>
                  <a:pt x="217" y="36"/>
                </a:lnTo>
                <a:lnTo>
                  <a:pt x="230" y="27"/>
                </a:lnTo>
                <a:lnTo>
                  <a:pt x="244" y="19"/>
                </a:lnTo>
                <a:lnTo>
                  <a:pt x="244" y="19"/>
                </a:lnTo>
                <a:close/>
                <a:moveTo>
                  <a:pt x="272" y="17"/>
                </a:moveTo>
                <a:lnTo>
                  <a:pt x="272" y="17"/>
                </a:lnTo>
                <a:lnTo>
                  <a:pt x="251" y="30"/>
                </a:lnTo>
                <a:lnTo>
                  <a:pt x="230" y="43"/>
                </a:lnTo>
                <a:lnTo>
                  <a:pt x="210" y="57"/>
                </a:lnTo>
                <a:lnTo>
                  <a:pt x="189" y="70"/>
                </a:lnTo>
                <a:lnTo>
                  <a:pt x="189" y="70"/>
                </a:lnTo>
                <a:lnTo>
                  <a:pt x="172" y="79"/>
                </a:lnTo>
                <a:lnTo>
                  <a:pt x="172" y="79"/>
                </a:lnTo>
                <a:lnTo>
                  <a:pt x="162" y="84"/>
                </a:lnTo>
                <a:lnTo>
                  <a:pt x="162" y="84"/>
                </a:lnTo>
                <a:lnTo>
                  <a:pt x="134" y="98"/>
                </a:lnTo>
                <a:lnTo>
                  <a:pt x="104" y="113"/>
                </a:lnTo>
                <a:lnTo>
                  <a:pt x="47" y="143"/>
                </a:lnTo>
                <a:lnTo>
                  <a:pt x="47" y="143"/>
                </a:lnTo>
                <a:lnTo>
                  <a:pt x="49" y="141"/>
                </a:lnTo>
                <a:lnTo>
                  <a:pt x="49" y="141"/>
                </a:lnTo>
                <a:lnTo>
                  <a:pt x="76" y="123"/>
                </a:lnTo>
                <a:lnTo>
                  <a:pt x="76" y="123"/>
                </a:lnTo>
                <a:lnTo>
                  <a:pt x="106" y="105"/>
                </a:lnTo>
                <a:lnTo>
                  <a:pt x="138" y="88"/>
                </a:lnTo>
                <a:lnTo>
                  <a:pt x="138" y="88"/>
                </a:lnTo>
                <a:lnTo>
                  <a:pt x="169" y="71"/>
                </a:lnTo>
                <a:lnTo>
                  <a:pt x="200" y="52"/>
                </a:lnTo>
                <a:lnTo>
                  <a:pt x="230" y="32"/>
                </a:lnTo>
                <a:lnTo>
                  <a:pt x="260" y="12"/>
                </a:lnTo>
                <a:lnTo>
                  <a:pt x="260" y="12"/>
                </a:lnTo>
                <a:lnTo>
                  <a:pt x="266" y="14"/>
                </a:lnTo>
                <a:lnTo>
                  <a:pt x="272" y="17"/>
                </a:lnTo>
                <a:lnTo>
                  <a:pt x="272" y="17"/>
                </a:lnTo>
                <a:close/>
                <a:moveTo>
                  <a:pt x="281" y="41"/>
                </a:moveTo>
                <a:lnTo>
                  <a:pt x="281" y="41"/>
                </a:lnTo>
                <a:lnTo>
                  <a:pt x="281" y="42"/>
                </a:lnTo>
                <a:lnTo>
                  <a:pt x="282" y="43"/>
                </a:lnTo>
                <a:lnTo>
                  <a:pt x="282" y="43"/>
                </a:lnTo>
                <a:lnTo>
                  <a:pt x="276" y="48"/>
                </a:lnTo>
                <a:lnTo>
                  <a:pt x="276" y="48"/>
                </a:lnTo>
                <a:lnTo>
                  <a:pt x="274" y="49"/>
                </a:lnTo>
                <a:lnTo>
                  <a:pt x="274" y="49"/>
                </a:lnTo>
                <a:lnTo>
                  <a:pt x="262" y="56"/>
                </a:lnTo>
                <a:lnTo>
                  <a:pt x="249" y="62"/>
                </a:lnTo>
                <a:lnTo>
                  <a:pt x="249" y="62"/>
                </a:lnTo>
                <a:lnTo>
                  <a:pt x="219" y="78"/>
                </a:lnTo>
                <a:lnTo>
                  <a:pt x="204" y="87"/>
                </a:lnTo>
                <a:lnTo>
                  <a:pt x="188" y="95"/>
                </a:lnTo>
                <a:lnTo>
                  <a:pt x="188" y="95"/>
                </a:lnTo>
                <a:lnTo>
                  <a:pt x="128" y="124"/>
                </a:lnTo>
                <a:lnTo>
                  <a:pt x="98" y="141"/>
                </a:lnTo>
                <a:lnTo>
                  <a:pt x="69" y="157"/>
                </a:lnTo>
                <a:lnTo>
                  <a:pt x="69" y="157"/>
                </a:lnTo>
                <a:lnTo>
                  <a:pt x="59" y="164"/>
                </a:lnTo>
                <a:lnTo>
                  <a:pt x="49" y="171"/>
                </a:lnTo>
                <a:lnTo>
                  <a:pt x="49" y="171"/>
                </a:lnTo>
                <a:lnTo>
                  <a:pt x="40" y="178"/>
                </a:lnTo>
                <a:lnTo>
                  <a:pt x="40" y="178"/>
                </a:lnTo>
                <a:lnTo>
                  <a:pt x="47" y="171"/>
                </a:lnTo>
                <a:lnTo>
                  <a:pt x="54" y="164"/>
                </a:lnTo>
                <a:lnTo>
                  <a:pt x="54" y="164"/>
                </a:lnTo>
                <a:lnTo>
                  <a:pt x="55" y="164"/>
                </a:lnTo>
                <a:lnTo>
                  <a:pt x="55" y="164"/>
                </a:lnTo>
                <a:lnTo>
                  <a:pt x="57" y="162"/>
                </a:lnTo>
                <a:lnTo>
                  <a:pt x="57" y="162"/>
                </a:lnTo>
                <a:lnTo>
                  <a:pt x="72" y="151"/>
                </a:lnTo>
                <a:lnTo>
                  <a:pt x="87" y="141"/>
                </a:lnTo>
                <a:lnTo>
                  <a:pt x="87" y="141"/>
                </a:lnTo>
                <a:lnTo>
                  <a:pt x="130" y="115"/>
                </a:lnTo>
                <a:lnTo>
                  <a:pt x="173" y="90"/>
                </a:lnTo>
                <a:lnTo>
                  <a:pt x="173" y="90"/>
                </a:lnTo>
                <a:lnTo>
                  <a:pt x="228" y="64"/>
                </a:lnTo>
                <a:lnTo>
                  <a:pt x="254" y="50"/>
                </a:lnTo>
                <a:lnTo>
                  <a:pt x="281" y="33"/>
                </a:lnTo>
                <a:lnTo>
                  <a:pt x="281" y="33"/>
                </a:lnTo>
                <a:lnTo>
                  <a:pt x="281" y="41"/>
                </a:lnTo>
                <a:lnTo>
                  <a:pt x="281" y="41"/>
                </a:lnTo>
                <a:close/>
                <a:moveTo>
                  <a:pt x="50" y="186"/>
                </a:moveTo>
                <a:lnTo>
                  <a:pt x="50" y="186"/>
                </a:lnTo>
                <a:lnTo>
                  <a:pt x="66" y="175"/>
                </a:lnTo>
                <a:lnTo>
                  <a:pt x="83" y="166"/>
                </a:lnTo>
                <a:lnTo>
                  <a:pt x="118" y="148"/>
                </a:lnTo>
                <a:lnTo>
                  <a:pt x="118" y="148"/>
                </a:lnTo>
                <a:lnTo>
                  <a:pt x="154" y="127"/>
                </a:lnTo>
                <a:lnTo>
                  <a:pt x="190" y="108"/>
                </a:lnTo>
                <a:lnTo>
                  <a:pt x="190" y="108"/>
                </a:lnTo>
                <a:lnTo>
                  <a:pt x="262" y="75"/>
                </a:lnTo>
                <a:lnTo>
                  <a:pt x="262" y="75"/>
                </a:lnTo>
                <a:lnTo>
                  <a:pt x="276" y="68"/>
                </a:lnTo>
                <a:lnTo>
                  <a:pt x="288" y="61"/>
                </a:lnTo>
                <a:lnTo>
                  <a:pt x="313" y="46"/>
                </a:lnTo>
                <a:lnTo>
                  <a:pt x="313" y="46"/>
                </a:lnTo>
                <a:lnTo>
                  <a:pt x="303" y="54"/>
                </a:lnTo>
                <a:lnTo>
                  <a:pt x="303" y="54"/>
                </a:lnTo>
                <a:lnTo>
                  <a:pt x="286" y="65"/>
                </a:lnTo>
                <a:lnTo>
                  <a:pt x="268" y="74"/>
                </a:lnTo>
                <a:lnTo>
                  <a:pt x="268" y="74"/>
                </a:lnTo>
                <a:lnTo>
                  <a:pt x="247" y="85"/>
                </a:lnTo>
                <a:lnTo>
                  <a:pt x="226" y="95"/>
                </a:lnTo>
                <a:lnTo>
                  <a:pt x="183" y="116"/>
                </a:lnTo>
                <a:lnTo>
                  <a:pt x="183" y="116"/>
                </a:lnTo>
                <a:lnTo>
                  <a:pt x="100" y="161"/>
                </a:lnTo>
                <a:lnTo>
                  <a:pt x="100" y="161"/>
                </a:lnTo>
                <a:lnTo>
                  <a:pt x="84" y="169"/>
                </a:lnTo>
                <a:lnTo>
                  <a:pt x="68" y="179"/>
                </a:lnTo>
                <a:lnTo>
                  <a:pt x="53" y="189"/>
                </a:lnTo>
                <a:lnTo>
                  <a:pt x="38" y="200"/>
                </a:lnTo>
                <a:lnTo>
                  <a:pt x="38" y="200"/>
                </a:lnTo>
                <a:lnTo>
                  <a:pt x="35" y="196"/>
                </a:lnTo>
                <a:lnTo>
                  <a:pt x="35" y="196"/>
                </a:lnTo>
                <a:lnTo>
                  <a:pt x="42" y="191"/>
                </a:lnTo>
                <a:lnTo>
                  <a:pt x="42" y="191"/>
                </a:lnTo>
                <a:lnTo>
                  <a:pt x="50" y="186"/>
                </a:lnTo>
                <a:lnTo>
                  <a:pt x="50" y="186"/>
                </a:lnTo>
                <a:close/>
                <a:moveTo>
                  <a:pt x="47" y="206"/>
                </a:moveTo>
                <a:lnTo>
                  <a:pt x="47" y="206"/>
                </a:lnTo>
                <a:lnTo>
                  <a:pt x="43" y="204"/>
                </a:lnTo>
                <a:lnTo>
                  <a:pt x="40" y="201"/>
                </a:lnTo>
                <a:lnTo>
                  <a:pt x="40" y="201"/>
                </a:lnTo>
                <a:lnTo>
                  <a:pt x="47" y="196"/>
                </a:lnTo>
                <a:lnTo>
                  <a:pt x="55" y="191"/>
                </a:lnTo>
                <a:lnTo>
                  <a:pt x="72" y="182"/>
                </a:lnTo>
                <a:lnTo>
                  <a:pt x="107" y="165"/>
                </a:lnTo>
                <a:lnTo>
                  <a:pt x="107" y="165"/>
                </a:lnTo>
                <a:lnTo>
                  <a:pt x="187" y="126"/>
                </a:lnTo>
                <a:lnTo>
                  <a:pt x="187" y="126"/>
                </a:lnTo>
                <a:lnTo>
                  <a:pt x="228" y="107"/>
                </a:lnTo>
                <a:lnTo>
                  <a:pt x="268" y="88"/>
                </a:lnTo>
                <a:lnTo>
                  <a:pt x="268" y="88"/>
                </a:lnTo>
                <a:lnTo>
                  <a:pt x="288" y="80"/>
                </a:lnTo>
                <a:lnTo>
                  <a:pt x="307" y="71"/>
                </a:lnTo>
                <a:lnTo>
                  <a:pt x="307" y="71"/>
                </a:lnTo>
                <a:lnTo>
                  <a:pt x="323" y="63"/>
                </a:lnTo>
                <a:lnTo>
                  <a:pt x="331" y="59"/>
                </a:lnTo>
                <a:lnTo>
                  <a:pt x="338" y="53"/>
                </a:lnTo>
                <a:lnTo>
                  <a:pt x="338" y="53"/>
                </a:lnTo>
                <a:lnTo>
                  <a:pt x="330" y="59"/>
                </a:lnTo>
                <a:lnTo>
                  <a:pt x="322" y="65"/>
                </a:lnTo>
                <a:lnTo>
                  <a:pt x="313" y="70"/>
                </a:lnTo>
                <a:lnTo>
                  <a:pt x="304" y="75"/>
                </a:lnTo>
                <a:lnTo>
                  <a:pt x="265" y="91"/>
                </a:lnTo>
                <a:lnTo>
                  <a:pt x="265" y="91"/>
                </a:lnTo>
                <a:lnTo>
                  <a:pt x="225" y="110"/>
                </a:lnTo>
                <a:lnTo>
                  <a:pt x="185" y="131"/>
                </a:lnTo>
                <a:lnTo>
                  <a:pt x="185" y="131"/>
                </a:lnTo>
                <a:lnTo>
                  <a:pt x="150" y="148"/>
                </a:lnTo>
                <a:lnTo>
                  <a:pt x="115" y="166"/>
                </a:lnTo>
                <a:lnTo>
                  <a:pt x="80" y="185"/>
                </a:lnTo>
                <a:lnTo>
                  <a:pt x="64" y="196"/>
                </a:lnTo>
                <a:lnTo>
                  <a:pt x="47" y="206"/>
                </a:lnTo>
                <a:lnTo>
                  <a:pt x="47" y="206"/>
                </a:lnTo>
                <a:close/>
                <a:moveTo>
                  <a:pt x="41" y="189"/>
                </a:moveTo>
                <a:lnTo>
                  <a:pt x="41" y="189"/>
                </a:lnTo>
                <a:lnTo>
                  <a:pt x="37" y="191"/>
                </a:lnTo>
                <a:lnTo>
                  <a:pt x="37" y="192"/>
                </a:lnTo>
                <a:lnTo>
                  <a:pt x="37" y="193"/>
                </a:lnTo>
                <a:lnTo>
                  <a:pt x="37" y="193"/>
                </a:lnTo>
                <a:lnTo>
                  <a:pt x="34" y="194"/>
                </a:lnTo>
                <a:lnTo>
                  <a:pt x="34" y="194"/>
                </a:lnTo>
                <a:lnTo>
                  <a:pt x="33" y="191"/>
                </a:lnTo>
                <a:lnTo>
                  <a:pt x="33" y="188"/>
                </a:lnTo>
                <a:lnTo>
                  <a:pt x="33" y="188"/>
                </a:lnTo>
                <a:lnTo>
                  <a:pt x="45" y="177"/>
                </a:lnTo>
                <a:lnTo>
                  <a:pt x="59" y="167"/>
                </a:lnTo>
                <a:lnTo>
                  <a:pt x="73" y="158"/>
                </a:lnTo>
                <a:lnTo>
                  <a:pt x="87" y="149"/>
                </a:lnTo>
                <a:lnTo>
                  <a:pt x="87" y="149"/>
                </a:lnTo>
                <a:lnTo>
                  <a:pt x="124" y="130"/>
                </a:lnTo>
                <a:lnTo>
                  <a:pt x="160" y="110"/>
                </a:lnTo>
                <a:lnTo>
                  <a:pt x="160" y="110"/>
                </a:lnTo>
                <a:lnTo>
                  <a:pt x="193" y="94"/>
                </a:lnTo>
                <a:lnTo>
                  <a:pt x="227" y="77"/>
                </a:lnTo>
                <a:lnTo>
                  <a:pt x="227" y="77"/>
                </a:lnTo>
                <a:lnTo>
                  <a:pt x="233" y="74"/>
                </a:lnTo>
                <a:lnTo>
                  <a:pt x="233" y="74"/>
                </a:lnTo>
                <a:lnTo>
                  <a:pt x="224" y="79"/>
                </a:lnTo>
                <a:lnTo>
                  <a:pt x="224" y="79"/>
                </a:lnTo>
                <a:lnTo>
                  <a:pt x="187" y="99"/>
                </a:lnTo>
                <a:lnTo>
                  <a:pt x="150" y="118"/>
                </a:lnTo>
                <a:lnTo>
                  <a:pt x="150" y="118"/>
                </a:lnTo>
                <a:lnTo>
                  <a:pt x="116" y="138"/>
                </a:lnTo>
                <a:lnTo>
                  <a:pt x="99" y="148"/>
                </a:lnTo>
                <a:lnTo>
                  <a:pt x="82" y="158"/>
                </a:lnTo>
                <a:lnTo>
                  <a:pt x="82" y="158"/>
                </a:lnTo>
                <a:lnTo>
                  <a:pt x="68" y="169"/>
                </a:lnTo>
                <a:lnTo>
                  <a:pt x="53" y="179"/>
                </a:lnTo>
                <a:lnTo>
                  <a:pt x="53" y="179"/>
                </a:lnTo>
                <a:lnTo>
                  <a:pt x="41" y="189"/>
                </a:lnTo>
                <a:lnTo>
                  <a:pt x="41" y="189"/>
                </a:lnTo>
                <a:close/>
                <a:moveTo>
                  <a:pt x="126" y="105"/>
                </a:moveTo>
                <a:lnTo>
                  <a:pt x="126" y="105"/>
                </a:lnTo>
                <a:lnTo>
                  <a:pt x="85" y="130"/>
                </a:lnTo>
                <a:lnTo>
                  <a:pt x="46" y="156"/>
                </a:lnTo>
                <a:lnTo>
                  <a:pt x="46" y="156"/>
                </a:lnTo>
                <a:lnTo>
                  <a:pt x="39" y="155"/>
                </a:lnTo>
                <a:lnTo>
                  <a:pt x="31" y="153"/>
                </a:lnTo>
                <a:lnTo>
                  <a:pt x="31" y="153"/>
                </a:lnTo>
                <a:lnTo>
                  <a:pt x="79" y="130"/>
                </a:lnTo>
                <a:lnTo>
                  <a:pt x="126" y="105"/>
                </a:lnTo>
                <a:lnTo>
                  <a:pt x="126" y="105"/>
                </a:lnTo>
                <a:close/>
                <a:moveTo>
                  <a:pt x="57" y="159"/>
                </a:moveTo>
                <a:lnTo>
                  <a:pt x="57" y="159"/>
                </a:lnTo>
                <a:lnTo>
                  <a:pt x="57" y="159"/>
                </a:lnTo>
                <a:lnTo>
                  <a:pt x="57" y="159"/>
                </a:lnTo>
                <a:lnTo>
                  <a:pt x="56" y="157"/>
                </a:lnTo>
                <a:lnTo>
                  <a:pt x="53" y="156"/>
                </a:lnTo>
                <a:lnTo>
                  <a:pt x="53" y="156"/>
                </a:lnTo>
                <a:lnTo>
                  <a:pt x="52" y="156"/>
                </a:lnTo>
                <a:lnTo>
                  <a:pt x="52" y="156"/>
                </a:lnTo>
                <a:lnTo>
                  <a:pt x="63" y="150"/>
                </a:lnTo>
                <a:lnTo>
                  <a:pt x="74" y="144"/>
                </a:lnTo>
                <a:lnTo>
                  <a:pt x="95" y="131"/>
                </a:lnTo>
                <a:lnTo>
                  <a:pt x="95" y="131"/>
                </a:lnTo>
                <a:lnTo>
                  <a:pt x="136" y="109"/>
                </a:lnTo>
                <a:lnTo>
                  <a:pt x="136" y="109"/>
                </a:lnTo>
                <a:lnTo>
                  <a:pt x="116" y="120"/>
                </a:lnTo>
                <a:lnTo>
                  <a:pt x="95" y="133"/>
                </a:lnTo>
                <a:lnTo>
                  <a:pt x="75" y="146"/>
                </a:lnTo>
                <a:lnTo>
                  <a:pt x="57" y="159"/>
                </a:lnTo>
                <a:lnTo>
                  <a:pt x="57" y="159"/>
                </a:lnTo>
                <a:close/>
                <a:moveTo>
                  <a:pt x="203" y="74"/>
                </a:moveTo>
                <a:lnTo>
                  <a:pt x="203" y="74"/>
                </a:lnTo>
                <a:lnTo>
                  <a:pt x="204" y="74"/>
                </a:lnTo>
                <a:lnTo>
                  <a:pt x="204" y="74"/>
                </a:lnTo>
                <a:lnTo>
                  <a:pt x="230" y="59"/>
                </a:lnTo>
                <a:lnTo>
                  <a:pt x="255" y="43"/>
                </a:lnTo>
                <a:lnTo>
                  <a:pt x="255" y="43"/>
                </a:lnTo>
                <a:lnTo>
                  <a:pt x="267" y="36"/>
                </a:lnTo>
                <a:lnTo>
                  <a:pt x="267" y="36"/>
                </a:lnTo>
                <a:lnTo>
                  <a:pt x="274" y="33"/>
                </a:lnTo>
                <a:lnTo>
                  <a:pt x="277" y="32"/>
                </a:lnTo>
                <a:lnTo>
                  <a:pt x="272" y="35"/>
                </a:lnTo>
                <a:lnTo>
                  <a:pt x="272" y="35"/>
                </a:lnTo>
                <a:lnTo>
                  <a:pt x="257" y="45"/>
                </a:lnTo>
                <a:lnTo>
                  <a:pt x="241" y="54"/>
                </a:lnTo>
                <a:lnTo>
                  <a:pt x="241" y="54"/>
                </a:lnTo>
                <a:lnTo>
                  <a:pt x="203" y="74"/>
                </a:lnTo>
                <a:lnTo>
                  <a:pt x="203" y="74"/>
                </a:lnTo>
                <a:close/>
                <a:moveTo>
                  <a:pt x="227" y="58"/>
                </a:moveTo>
                <a:lnTo>
                  <a:pt x="227" y="58"/>
                </a:lnTo>
                <a:lnTo>
                  <a:pt x="166" y="92"/>
                </a:lnTo>
                <a:lnTo>
                  <a:pt x="166" y="92"/>
                </a:lnTo>
                <a:lnTo>
                  <a:pt x="119" y="115"/>
                </a:lnTo>
                <a:lnTo>
                  <a:pt x="119" y="115"/>
                </a:lnTo>
                <a:lnTo>
                  <a:pt x="84" y="135"/>
                </a:lnTo>
                <a:lnTo>
                  <a:pt x="50" y="156"/>
                </a:lnTo>
                <a:lnTo>
                  <a:pt x="50" y="156"/>
                </a:lnTo>
                <a:lnTo>
                  <a:pt x="88" y="131"/>
                </a:lnTo>
                <a:lnTo>
                  <a:pt x="127" y="107"/>
                </a:lnTo>
                <a:lnTo>
                  <a:pt x="127" y="107"/>
                </a:lnTo>
                <a:lnTo>
                  <a:pt x="168" y="84"/>
                </a:lnTo>
                <a:lnTo>
                  <a:pt x="210" y="61"/>
                </a:lnTo>
                <a:lnTo>
                  <a:pt x="210" y="61"/>
                </a:lnTo>
                <a:lnTo>
                  <a:pt x="243" y="42"/>
                </a:lnTo>
                <a:lnTo>
                  <a:pt x="259" y="31"/>
                </a:lnTo>
                <a:lnTo>
                  <a:pt x="266" y="25"/>
                </a:lnTo>
                <a:lnTo>
                  <a:pt x="273" y="19"/>
                </a:lnTo>
                <a:lnTo>
                  <a:pt x="273" y="19"/>
                </a:lnTo>
                <a:lnTo>
                  <a:pt x="273" y="19"/>
                </a:lnTo>
                <a:lnTo>
                  <a:pt x="273" y="19"/>
                </a:lnTo>
                <a:lnTo>
                  <a:pt x="278" y="24"/>
                </a:lnTo>
                <a:lnTo>
                  <a:pt x="280" y="30"/>
                </a:lnTo>
                <a:lnTo>
                  <a:pt x="280" y="30"/>
                </a:lnTo>
                <a:lnTo>
                  <a:pt x="272" y="31"/>
                </a:lnTo>
                <a:lnTo>
                  <a:pt x="265" y="34"/>
                </a:lnTo>
                <a:lnTo>
                  <a:pt x="252" y="41"/>
                </a:lnTo>
                <a:lnTo>
                  <a:pt x="239" y="51"/>
                </a:lnTo>
                <a:lnTo>
                  <a:pt x="227" y="58"/>
                </a:lnTo>
                <a:lnTo>
                  <a:pt x="227" y="58"/>
                </a:lnTo>
                <a:close/>
                <a:moveTo>
                  <a:pt x="231" y="45"/>
                </a:moveTo>
                <a:lnTo>
                  <a:pt x="231" y="45"/>
                </a:lnTo>
                <a:lnTo>
                  <a:pt x="248" y="34"/>
                </a:lnTo>
                <a:lnTo>
                  <a:pt x="264" y="24"/>
                </a:lnTo>
                <a:lnTo>
                  <a:pt x="264" y="24"/>
                </a:lnTo>
                <a:lnTo>
                  <a:pt x="266" y="23"/>
                </a:lnTo>
                <a:lnTo>
                  <a:pt x="266" y="23"/>
                </a:lnTo>
                <a:lnTo>
                  <a:pt x="265" y="24"/>
                </a:lnTo>
                <a:lnTo>
                  <a:pt x="265" y="24"/>
                </a:lnTo>
                <a:lnTo>
                  <a:pt x="258" y="29"/>
                </a:lnTo>
                <a:lnTo>
                  <a:pt x="250" y="34"/>
                </a:lnTo>
                <a:lnTo>
                  <a:pt x="250" y="34"/>
                </a:lnTo>
                <a:lnTo>
                  <a:pt x="231" y="45"/>
                </a:lnTo>
                <a:lnTo>
                  <a:pt x="231" y="45"/>
                </a:lnTo>
                <a:close/>
                <a:moveTo>
                  <a:pt x="14" y="141"/>
                </a:moveTo>
                <a:lnTo>
                  <a:pt x="14" y="141"/>
                </a:lnTo>
                <a:lnTo>
                  <a:pt x="40" y="125"/>
                </a:lnTo>
                <a:lnTo>
                  <a:pt x="64" y="111"/>
                </a:lnTo>
                <a:lnTo>
                  <a:pt x="116" y="84"/>
                </a:lnTo>
                <a:lnTo>
                  <a:pt x="116" y="84"/>
                </a:lnTo>
                <a:lnTo>
                  <a:pt x="135" y="73"/>
                </a:lnTo>
                <a:lnTo>
                  <a:pt x="135" y="73"/>
                </a:lnTo>
                <a:lnTo>
                  <a:pt x="107" y="88"/>
                </a:lnTo>
                <a:lnTo>
                  <a:pt x="107" y="88"/>
                </a:lnTo>
                <a:lnTo>
                  <a:pt x="84" y="100"/>
                </a:lnTo>
                <a:lnTo>
                  <a:pt x="62" y="114"/>
                </a:lnTo>
                <a:lnTo>
                  <a:pt x="40" y="130"/>
                </a:lnTo>
                <a:lnTo>
                  <a:pt x="18" y="146"/>
                </a:lnTo>
                <a:lnTo>
                  <a:pt x="18" y="146"/>
                </a:lnTo>
                <a:lnTo>
                  <a:pt x="14" y="141"/>
                </a:lnTo>
                <a:lnTo>
                  <a:pt x="14" y="141"/>
                </a:lnTo>
                <a:close/>
                <a:moveTo>
                  <a:pt x="8" y="124"/>
                </a:moveTo>
                <a:lnTo>
                  <a:pt x="8" y="124"/>
                </a:lnTo>
                <a:lnTo>
                  <a:pt x="44" y="101"/>
                </a:lnTo>
                <a:lnTo>
                  <a:pt x="44" y="101"/>
                </a:lnTo>
                <a:lnTo>
                  <a:pt x="44" y="101"/>
                </a:lnTo>
                <a:lnTo>
                  <a:pt x="44" y="101"/>
                </a:lnTo>
                <a:lnTo>
                  <a:pt x="45" y="101"/>
                </a:lnTo>
                <a:lnTo>
                  <a:pt x="45" y="101"/>
                </a:lnTo>
                <a:lnTo>
                  <a:pt x="46" y="101"/>
                </a:lnTo>
                <a:lnTo>
                  <a:pt x="48" y="100"/>
                </a:lnTo>
                <a:lnTo>
                  <a:pt x="50" y="98"/>
                </a:lnTo>
                <a:lnTo>
                  <a:pt x="50" y="98"/>
                </a:lnTo>
                <a:lnTo>
                  <a:pt x="59" y="93"/>
                </a:lnTo>
                <a:lnTo>
                  <a:pt x="68" y="87"/>
                </a:lnTo>
                <a:lnTo>
                  <a:pt x="68" y="87"/>
                </a:lnTo>
                <a:lnTo>
                  <a:pt x="80" y="81"/>
                </a:lnTo>
                <a:lnTo>
                  <a:pt x="80" y="81"/>
                </a:lnTo>
                <a:lnTo>
                  <a:pt x="82" y="80"/>
                </a:lnTo>
                <a:lnTo>
                  <a:pt x="83" y="79"/>
                </a:lnTo>
                <a:lnTo>
                  <a:pt x="83" y="79"/>
                </a:lnTo>
                <a:lnTo>
                  <a:pt x="98" y="71"/>
                </a:lnTo>
                <a:lnTo>
                  <a:pt x="112" y="63"/>
                </a:lnTo>
                <a:lnTo>
                  <a:pt x="112" y="63"/>
                </a:lnTo>
                <a:lnTo>
                  <a:pt x="121" y="58"/>
                </a:lnTo>
                <a:lnTo>
                  <a:pt x="129" y="54"/>
                </a:lnTo>
                <a:lnTo>
                  <a:pt x="138" y="50"/>
                </a:lnTo>
                <a:lnTo>
                  <a:pt x="146" y="44"/>
                </a:lnTo>
                <a:lnTo>
                  <a:pt x="146" y="44"/>
                </a:lnTo>
                <a:lnTo>
                  <a:pt x="147" y="45"/>
                </a:lnTo>
                <a:lnTo>
                  <a:pt x="147" y="45"/>
                </a:lnTo>
                <a:lnTo>
                  <a:pt x="98" y="76"/>
                </a:lnTo>
                <a:lnTo>
                  <a:pt x="98" y="76"/>
                </a:lnTo>
                <a:lnTo>
                  <a:pt x="76" y="89"/>
                </a:lnTo>
                <a:lnTo>
                  <a:pt x="53" y="102"/>
                </a:lnTo>
                <a:lnTo>
                  <a:pt x="30" y="115"/>
                </a:lnTo>
                <a:lnTo>
                  <a:pt x="19" y="122"/>
                </a:lnTo>
                <a:lnTo>
                  <a:pt x="9" y="131"/>
                </a:lnTo>
                <a:lnTo>
                  <a:pt x="9" y="131"/>
                </a:lnTo>
                <a:lnTo>
                  <a:pt x="8" y="124"/>
                </a:lnTo>
                <a:lnTo>
                  <a:pt x="8" y="124"/>
                </a:lnTo>
                <a:close/>
                <a:moveTo>
                  <a:pt x="50" y="95"/>
                </a:moveTo>
                <a:lnTo>
                  <a:pt x="50" y="95"/>
                </a:lnTo>
                <a:lnTo>
                  <a:pt x="49" y="94"/>
                </a:lnTo>
                <a:lnTo>
                  <a:pt x="49" y="94"/>
                </a:lnTo>
                <a:lnTo>
                  <a:pt x="57" y="89"/>
                </a:lnTo>
                <a:lnTo>
                  <a:pt x="57" y="89"/>
                </a:lnTo>
                <a:lnTo>
                  <a:pt x="66" y="83"/>
                </a:lnTo>
                <a:lnTo>
                  <a:pt x="66" y="83"/>
                </a:lnTo>
                <a:lnTo>
                  <a:pt x="69" y="81"/>
                </a:lnTo>
                <a:lnTo>
                  <a:pt x="69" y="81"/>
                </a:lnTo>
                <a:lnTo>
                  <a:pt x="50" y="95"/>
                </a:lnTo>
                <a:lnTo>
                  <a:pt x="50" y="95"/>
                </a:lnTo>
                <a:close/>
                <a:moveTo>
                  <a:pt x="155" y="35"/>
                </a:moveTo>
                <a:lnTo>
                  <a:pt x="155" y="35"/>
                </a:lnTo>
                <a:lnTo>
                  <a:pt x="163" y="31"/>
                </a:lnTo>
                <a:lnTo>
                  <a:pt x="172" y="27"/>
                </a:lnTo>
                <a:lnTo>
                  <a:pt x="188" y="18"/>
                </a:lnTo>
                <a:lnTo>
                  <a:pt x="188" y="18"/>
                </a:lnTo>
                <a:lnTo>
                  <a:pt x="171" y="30"/>
                </a:lnTo>
                <a:lnTo>
                  <a:pt x="153" y="41"/>
                </a:lnTo>
                <a:lnTo>
                  <a:pt x="153" y="41"/>
                </a:lnTo>
                <a:lnTo>
                  <a:pt x="154" y="39"/>
                </a:lnTo>
                <a:lnTo>
                  <a:pt x="154" y="39"/>
                </a:lnTo>
                <a:lnTo>
                  <a:pt x="155" y="35"/>
                </a:lnTo>
                <a:lnTo>
                  <a:pt x="155" y="35"/>
                </a:lnTo>
                <a:close/>
                <a:moveTo>
                  <a:pt x="84" y="71"/>
                </a:moveTo>
                <a:lnTo>
                  <a:pt x="84" y="71"/>
                </a:lnTo>
                <a:lnTo>
                  <a:pt x="84" y="66"/>
                </a:lnTo>
                <a:lnTo>
                  <a:pt x="84" y="66"/>
                </a:lnTo>
                <a:lnTo>
                  <a:pt x="92" y="61"/>
                </a:lnTo>
                <a:lnTo>
                  <a:pt x="101" y="56"/>
                </a:lnTo>
                <a:lnTo>
                  <a:pt x="120" y="49"/>
                </a:lnTo>
                <a:lnTo>
                  <a:pt x="120" y="49"/>
                </a:lnTo>
                <a:lnTo>
                  <a:pt x="84" y="71"/>
                </a:lnTo>
                <a:lnTo>
                  <a:pt x="84" y="71"/>
                </a:lnTo>
                <a:close/>
                <a:moveTo>
                  <a:pt x="31" y="87"/>
                </a:moveTo>
                <a:lnTo>
                  <a:pt x="31" y="87"/>
                </a:lnTo>
                <a:lnTo>
                  <a:pt x="26" y="82"/>
                </a:lnTo>
                <a:lnTo>
                  <a:pt x="26" y="82"/>
                </a:lnTo>
                <a:lnTo>
                  <a:pt x="34" y="79"/>
                </a:lnTo>
                <a:lnTo>
                  <a:pt x="40" y="75"/>
                </a:lnTo>
                <a:lnTo>
                  <a:pt x="52" y="65"/>
                </a:lnTo>
                <a:lnTo>
                  <a:pt x="52" y="65"/>
                </a:lnTo>
                <a:lnTo>
                  <a:pt x="58" y="62"/>
                </a:lnTo>
                <a:lnTo>
                  <a:pt x="51" y="68"/>
                </a:lnTo>
                <a:lnTo>
                  <a:pt x="51" y="68"/>
                </a:lnTo>
                <a:lnTo>
                  <a:pt x="33" y="86"/>
                </a:lnTo>
                <a:lnTo>
                  <a:pt x="33" y="86"/>
                </a:lnTo>
                <a:lnTo>
                  <a:pt x="31" y="87"/>
                </a:lnTo>
                <a:lnTo>
                  <a:pt x="31" y="87"/>
                </a:lnTo>
                <a:close/>
                <a:moveTo>
                  <a:pt x="30" y="78"/>
                </a:moveTo>
                <a:lnTo>
                  <a:pt x="30" y="78"/>
                </a:lnTo>
                <a:lnTo>
                  <a:pt x="28" y="77"/>
                </a:lnTo>
                <a:lnTo>
                  <a:pt x="28" y="76"/>
                </a:lnTo>
                <a:lnTo>
                  <a:pt x="31" y="74"/>
                </a:lnTo>
                <a:lnTo>
                  <a:pt x="31" y="74"/>
                </a:lnTo>
                <a:lnTo>
                  <a:pt x="38" y="69"/>
                </a:lnTo>
                <a:lnTo>
                  <a:pt x="38" y="69"/>
                </a:lnTo>
                <a:lnTo>
                  <a:pt x="54" y="53"/>
                </a:lnTo>
                <a:lnTo>
                  <a:pt x="54" y="53"/>
                </a:lnTo>
                <a:lnTo>
                  <a:pt x="54" y="53"/>
                </a:lnTo>
                <a:lnTo>
                  <a:pt x="54" y="53"/>
                </a:lnTo>
                <a:lnTo>
                  <a:pt x="61" y="58"/>
                </a:lnTo>
                <a:lnTo>
                  <a:pt x="61" y="58"/>
                </a:lnTo>
                <a:lnTo>
                  <a:pt x="53" y="62"/>
                </a:lnTo>
                <a:lnTo>
                  <a:pt x="46" y="68"/>
                </a:lnTo>
                <a:lnTo>
                  <a:pt x="38" y="73"/>
                </a:lnTo>
                <a:lnTo>
                  <a:pt x="30" y="78"/>
                </a:lnTo>
                <a:lnTo>
                  <a:pt x="30" y="78"/>
                </a:lnTo>
                <a:close/>
                <a:moveTo>
                  <a:pt x="21" y="74"/>
                </a:moveTo>
                <a:lnTo>
                  <a:pt x="21" y="74"/>
                </a:lnTo>
                <a:lnTo>
                  <a:pt x="28" y="70"/>
                </a:lnTo>
                <a:lnTo>
                  <a:pt x="36" y="65"/>
                </a:lnTo>
                <a:lnTo>
                  <a:pt x="43" y="59"/>
                </a:lnTo>
                <a:lnTo>
                  <a:pt x="51" y="54"/>
                </a:lnTo>
                <a:lnTo>
                  <a:pt x="51" y="54"/>
                </a:lnTo>
                <a:lnTo>
                  <a:pt x="44" y="59"/>
                </a:lnTo>
                <a:lnTo>
                  <a:pt x="37" y="65"/>
                </a:lnTo>
                <a:lnTo>
                  <a:pt x="29" y="72"/>
                </a:lnTo>
                <a:lnTo>
                  <a:pt x="23" y="79"/>
                </a:lnTo>
                <a:lnTo>
                  <a:pt x="23" y="79"/>
                </a:lnTo>
                <a:lnTo>
                  <a:pt x="21" y="74"/>
                </a:lnTo>
                <a:lnTo>
                  <a:pt x="21" y="74"/>
                </a:lnTo>
                <a:close/>
                <a:moveTo>
                  <a:pt x="41" y="101"/>
                </a:moveTo>
                <a:lnTo>
                  <a:pt x="41" y="101"/>
                </a:lnTo>
                <a:lnTo>
                  <a:pt x="24" y="111"/>
                </a:lnTo>
                <a:lnTo>
                  <a:pt x="8" y="121"/>
                </a:lnTo>
                <a:lnTo>
                  <a:pt x="8" y="121"/>
                </a:lnTo>
                <a:lnTo>
                  <a:pt x="10" y="117"/>
                </a:lnTo>
                <a:lnTo>
                  <a:pt x="13" y="112"/>
                </a:lnTo>
                <a:lnTo>
                  <a:pt x="16" y="109"/>
                </a:lnTo>
                <a:lnTo>
                  <a:pt x="20" y="106"/>
                </a:lnTo>
                <a:lnTo>
                  <a:pt x="25" y="103"/>
                </a:lnTo>
                <a:lnTo>
                  <a:pt x="30" y="102"/>
                </a:lnTo>
                <a:lnTo>
                  <a:pt x="36" y="101"/>
                </a:lnTo>
                <a:lnTo>
                  <a:pt x="41" y="101"/>
                </a:lnTo>
                <a:lnTo>
                  <a:pt x="41" y="101"/>
                </a:lnTo>
                <a:close/>
                <a:moveTo>
                  <a:pt x="47" y="168"/>
                </a:moveTo>
                <a:lnTo>
                  <a:pt x="47" y="168"/>
                </a:lnTo>
                <a:lnTo>
                  <a:pt x="34" y="182"/>
                </a:lnTo>
                <a:lnTo>
                  <a:pt x="34" y="182"/>
                </a:lnTo>
                <a:lnTo>
                  <a:pt x="36" y="179"/>
                </a:lnTo>
                <a:lnTo>
                  <a:pt x="36" y="179"/>
                </a:lnTo>
                <a:lnTo>
                  <a:pt x="38" y="176"/>
                </a:lnTo>
                <a:lnTo>
                  <a:pt x="41" y="173"/>
                </a:lnTo>
                <a:lnTo>
                  <a:pt x="47" y="168"/>
                </a:lnTo>
                <a:lnTo>
                  <a:pt x="47" y="168"/>
                </a:lnTo>
                <a:close/>
                <a:moveTo>
                  <a:pt x="57" y="211"/>
                </a:moveTo>
                <a:lnTo>
                  <a:pt x="57" y="211"/>
                </a:lnTo>
                <a:lnTo>
                  <a:pt x="64" y="205"/>
                </a:lnTo>
                <a:lnTo>
                  <a:pt x="71" y="201"/>
                </a:lnTo>
                <a:lnTo>
                  <a:pt x="87" y="194"/>
                </a:lnTo>
                <a:lnTo>
                  <a:pt x="103" y="187"/>
                </a:lnTo>
                <a:lnTo>
                  <a:pt x="119" y="180"/>
                </a:lnTo>
                <a:lnTo>
                  <a:pt x="119" y="180"/>
                </a:lnTo>
                <a:lnTo>
                  <a:pt x="187" y="145"/>
                </a:lnTo>
                <a:lnTo>
                  <a:pt x="187" y="145"/>
                </a:lnTo>
                <a:lnTo>
                  <a:pt x="224" y="127"/>
                </a:lnTo>
                <a:lnTo>
                  <a:pt x="261" y="111"/>
                </a:lnTo>
                <a:lnTo>
                  <a:pt x="261" y="111"/>
                </a:lnTo>
                <a:lnTo>
                  <a:pt x="280" y="103"/>
                </a:lnTo>
                <a:lnTo>
                  <a:pt x="297" y="95"/>
                </a:lnTo>
                <a:lnTo>
                  <a:pt x="315" y="87"/>
                </a:lnTo>
                <a:lnTo>
                  <a:pt x="332" y="79"/>
                </a:lnTo>
                <a:lnTo>
                  <a:pt x="332" y="79"/>
                </a:lnTo>
                <a:lnTo>
                  <a:pt x="337" y="77"/>
                </a:lnTo>
                <a:lnTo>
                  <a:pt x="334" y="79"/>
                </a:lnTo>
                <a:lnTo>
                  <a:pt x="334" y="79"/>
                </a:lnTo>
                <a:lnTo>
                  <a:pt x="317" y="88"/>
                </a:lnTo>
                <a:lnTo>
                  <a:pt x="317" y="88"/>
                </a:lnTo>
                <a:lnTo>
                  <a:pt x="301" y="97"/>
                </a:lnTo>
                <a:lnTo>
                  <a:pt x="285" y="105"/>
                </a:lnTo>
                <a:lnTo>
                  <a:pt x="285" y="105"/>
                </a:lnTo>
                <a:lnTo>
                  <a:pt x="250" y="121"/>
                </a:lnTo>
                <a:lnTo>
                  <a:pt x="234" y="131"/>
                </a:lnTo>
                <a:lnTo>
                  <a:pt x="218" y="139"/>
                </a:lnTo>
                <a:lnTo>
                  <a:pt x="218" y="139"/>
                </a:lnTo>
                <a:lnTo>
                  <a:pt x="201" y="148"/>
                </a:lnTo>
                <a:lnTo>
                  <a:pt x="184" y="157"/>
                </a:lnTo>
                <a:lnTo>
                  <a:pt x="151" y="174"/>
                </a:lnTo>
                <a:lnTo>
                  <a:pt x="151" y="174"/>
                </a:lnTo>
                <a:lnTo>
                  <a:pt x="117" y="191"/>
                </a:lnTo>
                <a:lnTo>
                  <a:pt x="99" y="200"/>
                </a:lnTo>
                <a:lnTo>
                  <a:pt x="83" y="212"/>
                </a:lnTo>
                <a:lnTo>
                  <a:pt x="83" y="212"/>
                </a:lnTo>
                <a:lnTo>
                  <a:pt x="76" y="213"/>
                </a:lnTo>
                <a:lnTo>
                  <a:pt x="70" y="213"/>
                </a:lnTo>
                <a:lnTo>
                  <a:pt x="64" y="212"/>
                </a:lnTo>
                <a:lnTo>
                  <a:pt x="57" y="211"/>
                </a:lnTo>
                <a:lnTo>
                  <a:pt x="57" y="211"/>
                </a:lnTo>
                <a:close/>
                <a:moveTo>
                  <a:pt x="347" y="87"/>
                </a:moveTo>
                <a:lnTo>
                  <a:pt x="347" y="87"/>
                </a:lnTo>
                <a:lnTo>
                  <a:pt x="324" y="103"/>
                </a:lnTo>
                <a:lnTo>
                  <a:pt x="324" y="103"/>
                </a:lnTo>
                <a:lnTo>
                  <a:pt x="310" y="112"/>
                </a:lnTo>
                <a:lnTo>
                  <a:pt x="295" y="120"/>
                </a:lnTo>
                <a:lnTo>
                  <a:pt x="263" y="136"/>
                </a:lnTo>
                <a:lnTo>
                  <a:pt x="263" y="136"/>
                </a:lnTo>
                <a:lnTo>
                  <a:pt x="203" y="164"/>
                </a:lnTo>
                <a:lnTo>
                  <a:pt x="142" y="192"/>
                </a:lnTo>
                <a:lnTo>
                  <a:pt x="142" y="192"/>
                </a:lnTo>
                <a:lnTo>
                  <a:pt x="127" y="199"/>
                </a:lnTo>
                <a:lnTo>
                  <a:pt x="127" y="199"/>
                </a:lnTo>
                <a:lnTo>
                  <a:pt x="110" y="208"/>
                </a:lnTo>
                <a:lnTo>
                  <a:pt x="110" y="208"/>
                </a:lnTo>
                <a:lnTo>
                  <a:pt x="108" y="205"/>
                </a:lnTo>
                <a:lnTo>
                  <a:pt x="108" y="205"/>
                </a:lnTo>
                <a:lnTo>
                  <a:pt x="136" y="193"/>
                </a:lnTo>
                <a:lnTo>
                  <a:pt x="136" y="193"/>
                </a:lnTo>
                <a:lnTo>
                  <a:pt x="200" y="163"/>
                </a:lnTo>
                <a:lnTo>
                  <a:pt x="200" y="163"/>
                </a:lnTo>
                <a:lnTo>
                  <a:pt x="263" y="133"/>
                </a:lnTo>
                <a:lnTo>
                  <a:pt x="295" y="117"/>
                </a:lnTo>
                <a:lnTo>
                  <a:pt x="326" y="101"/>
                </a:lnTo>
                <a:lnTo>
                  <a:pt x="326" y="101"/>
                </a:lnTo>
                <a:lnTo>
                  <a:pt x="336" y="94"/>
                </a:lnTo>
                <a:lnTo>
                  <a:pt x="347" y="87"/>
                </a:lnTo>
                <a:lnTo>
                  <a:pt x="347" y="87"/>
                </a:lnTo>
                <a:lnTo>
                  <a:pt x="347" y="87"/>
                </a:lnTo>
                <a:lnTo>
                  <a:pt x="347" y="87"/>
                </a:lnTo>
                <a:close/>
                <a:moveTo>
                  <a:pt x="382" y="102"/>
                </a:moveTo>
                <a:lnTo>
                  <a:pt x="382" y="102"/>
                </a:lnTo>
                <a:lnTo>
                  <a:pt x="384" y="105"/>
                </a:lnTo>
                <a:lnTo>
                  <a:pt x="385" y="109"/>
                </a:lnTo>
                <a:lnTo>
                  <a:pt x="385" y="109"/>
                </a:lnTo>
                <a:lnTo>
                  <a:pt x="348" y="124"/>
                </a:lnTo>
                <a:lnTo>
                  <a:pt x="311" y="139"/>
                </a:lnTo>
                <a:lnTo>
                  <a:pt x="273" y="152"/>
                </a:lnTo>
                <a:lnTo>
                  <a:pt x="237" y="168"/>
                </a:lnTo>
                <a:lnTo>
                  <a:pt x="237" y="168"/>
                </a:lnTo>
                <a:lnTo>
                  <a:pt x="161" y="202"/>
                </a:lnTo>
                <a:lnTo>
                  <a:pt x="161" y="202"/>
                </a:lnTo>
                <a:lnTo>
                  <a:pt x="144" y="211"/>
                </a:lnTo>
                <a:lnTo>
                  <a:pt x="128" y="219"/>
                </a:lnTo>
                <a:lnTo>
                  <a:pt x="128" y="219"/>
                </a:lnTo>
                <a:lnTo>
                  <a:pt x="155" y="203"/>
                </a:lnTo>
                <a:lnTo>
                  <a:pt x="183" y="189"/>
                </a:lnTo>
                <a:lnTo>
                  <a:pt x="241" y="161"/>
                </a:lnTo>
                <a:lnTo>
                  <a:pt x="241" y="161"/>
                </a:lnTo>
                <a:lnTo>
                  <a:pt x="259" y="154"/>
                </a:lnTo>
                <a:lnTo>
                  <a:pt x="277" y="147"/>
                </a:lnTo>
                <a:lnTo>
                  <a:pt x="312" y="133"/>
                </a:lnTo>
                <a:lnTo>
                  <a:pt x="347" y="118"/>
                </a:lnTo>
                <a:lnTo>
                  <a:pt x="366" y="110"/>
                </a:lnTo>
                <a:lnTo>
                  <a:pt x="382" y="102"/>
                </a:lnTo>
                <a:lnTo>
                  <a:pt x="382" y="102"/>
                </a:lnTo>
                <a:close/>
                <a:moveTo>
                  <a:pt x="223" y="221"/>
                </a:moveTo>
                <a:lnTo>
                  <a:pt x="223" y="221"/>
                </a:lnTo>
                <a:lnTo>
                  <a:pt x="217" y="215"/>
                </a:lnTo>
                <a:lnTo>
                  <a:pt x="217" y="215"/>
                </a:lnTo>
                <a:lnTo>
                  <a:pt x="254" y="200"/>
                </a:lnTo>
                <a:lnTo>
                  <a:pt x="254" y="200"/>
                </a:lnTo>
                <a:lnTo>
                  <a:pt x="278" y="192"/>
                </a:lnTo>
                <a:lnTo>
                  <a:pt x="302" y="185"/>
                </a:lnTo>
                <a:lnTo>
                  <a:pt x="325" y="177"/>
                </a:lnTo>
                <a:lnTo>
                  <a:pt x="347" y="168"/>
                </a:lnTo>
                <a:lnTo>
                  <a:pt x="347" y="168"/>
                </a:lnTo>
                <a:lnTo>
                  <a:pt x="360" y="163"/>
                </a:lnTo>
                <a:lnTo>
                  <a:pt x="372" y="157"/>
                </a:lnTo>
                <a:lnTo>
                  <a:pt x="372" y="157"/>
                </a:lnTo>
                <a:lnTo>
                  <a:pt x="367" y="160"/>
                </a:lnTo>
                <a:lnTo>
                  <a:pt x="362" y="163"/>
                </a:lnTo>
                <a:lnTo>
                  <a:pt x="357" y="166"/>
                </a:lnTo>
                <a:lnTo>
                  <a:pt x="351" y="168"/>
                </a:lnTo>
                <a:lnTo>
                  <a:pt x="351" y="168"/>
                </a:lnTo>
                <a:lnTo>
                  <a:pt x="331" y="175"/>
                </a:lnTo>
                <a:lnTo>
                  <a:pt x="312" y="183"/>
                </a:lnTo>
                <a:lnTo>
                  <a:pt x="312" y="183"/>
                </a:lnTo>
                <a:lnTo>
                  <a:pt x="263" y="204"/>
                </a:lnTo>
                <a:lnTo>
                  <a:pt x="263" y="204"/>
                </a:lnTo>
                <a:lnTo>
                  <a:pt x="243" y="213"/>
                </a:lnTo>
                <a:lnTo>
                  <a:pt x="223" y="221"/>
                </a:lnTo>
                <a:lnTo>
                  <a:pt x="223" y="221"/>
                </a:lnTo>
                <a:close/>
                <a:moveTo>
                  <a:pt x="156" y="223"/>
                </a:moveTo>
                <a:lnTo>
                  <a:pt x="156" y="223"/>
                </a:lnTo>
                <a:lnTo>
                  <a:pt x="164" y="222"/>
                </a:lnTo>
                <a:lnTo>
                  <a:pt x="172" y="220"/>
                </a:lnTo>
                <a:lnTo>
                  <a:pt x="180" y="217"/>
                </a:lnTo>
                <a:lnTo>
                  <a:pt x="187" y="214"/>
                </a:lnTo>
                <a:lnTo>
                  <a:pt x="187" y="214"/>
                </a:lnTo>
                <a:lnTo>
                  <a:pt x="215" y="201"/>
                </a:lnTo>
                <a:lnTo>
                  <a:pt x="242" y="190"/>
                </a:lnTo>
                <a:lnTo>
                  <a:pt x="242" y="190"/>
                </a:lnTo>
                <a:lnTo>
                  <a:pt x="300" y="169"/>
                </a:lnTo>
                <a:lnTo>
                  <a:pt x="358" y="149"/>
                </a:lnTo>
                <a:lnTo>
                  <a:pt x="358" y="149"/>
                </a:lnTo>
                <a:lnTo>
                  <a:pt x="334" y="158"/>
                </a:lnTo>
                <a:lnTo>
                  <a:pt x="311" y="167"/>
                </a:lnTo>
                <a:lnTo>
                  <a:pt x="264" y="188"/>
                </a:lnTo>
                <a:lnTo>
                  <a:pt x="264" y="188"/>
                </a:lnTo>
                <a:lnTo>
                  <a:pt x="240" y="198"/>
                </a:lnTo>
                <a:lnTo>
                  <a:pt x="214" y="208"/>
                </a:lnTo>
                <a:lnTo>
                  <a:pt x="188" y="219"/>
                </a:lnTo>
                <a:lnTo>
                  <a:pt x="163" y="230"/>
                </a:lnTo>
                <a:lnTo>
                  <a:pt x="163" y="230"/>
                </a:lnTo>
                <a:lnTo>
                  <a:pt x="160" y="227"/>
                </a:lnTo>
                <a:lnTo>
                  <a:pt x="156" y="223"/>
                </a:lnTo>
                <a:lnTo>
                  <a:pt x="156" y="223"/>
                </a:lnTo>
                <a:close/>
                <a:moveTo>
                  <a:pt x="165" y="231"/>
                </a:moveTo>
                <a:lnTo>
                  <a:pt x="165" y="231"/>
                </a:lnTo>
                <a:lnTo>
                  <a:pt x="186" y="224"/>
                </a:lnTo>
                <a:lnTo>
                  <a:pt x="209" y="215"/>
                </a:lnTo>
                <a:lnTo>
                  <a:pt x="209" y="215"/>
                </a:lnTo>
                <a:lnTo>
                  <a:pt x="208" y="216"/>
                </a:lnTo>
                <a:lnTo>
                  <a:pt x="208" y="216"/>
                </a:lnTo>
                <a:lnTo>
                  <a:pt x="165" y="231"/>
                </a:lnTo>
                <a:lnTo>
                  <a:pt x="165" y="231"/>
                </a:lnTo>
                <a:lnTo>
                  <a:pt x="165" y="231"/>
                </a:lnTo>
                <a:lnTo>
                  <a:pt x="165" y="231"/>
                </a:lnTo>
                <a:close/>
                <a:moveTo>
                  <a:pt x="327" y="173"/>
                </a:moveTo>
                <a:lnTo>
                  <a:pt x="327" y="173"/>
                </a:lnTo>
                <a:lnTo>
                  <a:pt x="300" y="182"/>
                </a:lnTo>
                <a:lnTo>
                  <a:pt x="273" y="192"/>
                </a:lnTo>
                <a:lnTo>
                  <a:pt x="273" y="192"/>
                </a:lnTo>
                <a:lnTo>
                  <a:pt x="244" y="202"/>
                </a:lnTo>
                <a:lnTo>
                  <a:pt x="216" y="213"/>
                </a:lnTo>
                <a:lnTo>
                  <a:pt x="216" y="213"/>
                </a:lnTo>
                <a:lnTo>
                  <a:pt x="215" y="212"/>
                </a:lnTo>
                <a:lnTo>
                  <a:pt x="215" y="212"/>
                </a:lnTo>
                <a:lnTo>
                  <a:pt x="266" y="190"/>
                </a:lnTo>
                <a:lnTo>
                  <a:pt x="266" y="190"/>
                </a:lnTo>
                <a:lnTo>
                  <a:pt x="318" y="168"/>
                </a:lnTo>
                <a:lnTo>
                  <a:pt x="318" y="168"/>
                </a:lnTo>
                <a:lnTo>
                  <a:pt x="342" y="159"/>
                </a:lnTo>
                <a:lnTo>
                  <a:pt x="353" y="153"/>
                </a:lnTo>
                <a:lnTo>
                  <a:pt x="359" y="150"/>
                </a:lnTo>
                <a:lnTo>
                  <a:pt x="364" y="147"/>
                </a:lnTo>
                <a:lnTo>
                  <a:pt x="364" y="147"/>
                </a:lnTo>
                <a:lnTo>
                  <a:pt x="364" y="146"/>
                </a:lnTo>
                <a:lnTo>
                  <a:pt x="364" y="146"/>
                </a:lnTo>
                <a:lnTo>
                  <a:pt x="365" y="147"/>
                </a:lnTo>
                <a:lnTo>
                  <a:pt x="365" y="147"/>
                </a:lnTo>
                <a:lnTo>
                  <a:pt x="371" y="150"/>
                </a:lnTo>
                <a:lnTo>
                  <a:pt x="374" y="155"/>
                </a:lnTo>
                <a:lnTo>
                  <a:pt x="374" y="155"/>
                </a:lnTo>
                <a:lnTo>
                  <a:pt x="363" y="159"/>
                </a:lnTo>
                <a:lnTo>
                  <a:pt x="350" y="164"/>
                </a:lnTo>
                <a:lnTo>
                  <a:pt x="339" y="168"/>
                </a:lnTo>
                <a:lnTo>
                  <a:pt x="327" y="173"/>
                </a:lnTo>
                <a:lnTo>
                  <a:pt x="327" y="173"/>
                </a:lnTo>
                <a:close/>
                <a:moveTo>
                  <a:pt x="365" y="140"/>
                </a:moveTo>
                <a:lnTo>
                  <a:pt x="365" y="140"/>
                </a:lnTo>
                <a:lnTo>
                  <a:pt x="363" y="142"/>
                </a:lnTo>
                <a:lnTo>
                  <a:pt x="364" y="145"/>
                </a:lnTo>
                <a:lnTo>
                  <a:pt x="364" y="145"/>
                </a:lnTo>
                <a:lnTo>
                  <a:pt x="363" y="145"/>
                </a:lnTo>
                <a:lnTo>
                  <a:pt x="363" y="145"/>
                </a:lnTo>
                <a:lnTo>
                  <a:pt x="305" y="165"/>
                </a:lnTo>
                <a:lnTo>
                  <a:pt x="247" y="186"/>
                </a:lnTo>
                <a:lnTo>
                  <a:pt x="247" y="186"/>
                </a:lnTo>
                <a:lnTo>
                  <a:pt x="222" y="195"/>
                </a:lnTo>
                <a:lnTo>
                  <a:pt x="198" y="206"/>
                </a:lnTo>
                <a:lnTo>
                  <a:pt x="198" y="206"/>
                </a:lnTo>
                <a:lnTo>
                  <a:pt x="184" y="213"/>
                </a:lnTo>
                <a:lnTo>
                  <a:pt x="170" y="218"/>
                </a:lnTo>
                <a:lnTo>
                  <a:pt x="170" y="218"/>
                </a:lnTo>
                <a:lnTo>
                  <a:pt x="163" y="220"/>
                </a:lnTo>
                <a:lnTo>
                  <a:pt x="159" y="221"/>
                </a:lnTo>
                <a:lnTo>
                  <a:pt x="158" y="221"/>
                </a:lnTo>
                <a:lnTo>
                  <a:pt x="159" y="220"/>
                </a:lnTo>
                <a:lnTo>
                  <a:pt x="159" y="220"/>
                </a:lnTo>
                <a:lnTo>
                  <a:pt x="168" y="217"/>
                </a:lnTo>
                <a:lnTo>
                  <a:pt x="176" y="213"/>
                </a:lnTo>
                <a:lnTo>
                  <a:pt x="176" y="213"/>
                </a:lnTo>
                <a:lnTo>
                  <a:pt x="292" y="167"/>
                </a:lnTo>
                <a:lnTo>
                  <a:pt x="292" y="167"/>
                </a:lnTo>
                <a:lnTo>
                  <a:pt x="309" y="160"/>
                </a:lnTo>
                <a:lnTo>
                  <a:pt x="328" y="154"/>
                </a:lnTo>
                <a:lnTo>
                  <a:pt x="346" y="148"/>
                </a:lnTo>
                <a:lnTo>
                  <a:pt x="365" y="139"/>
                </a:lnTo>
                <a:lnTo>
                  <a:pt x="365" y="139"/>
                </a:lnTo>
                <a:lnTo>
                  <a:pt x="365" y="140"/>
                </a:lnTo>
                <a:lnTo>
                  <a:pt x="365" y="140"/>
                </a:lnTo>
                <a:close/>
                <a:moveTo>
                  <a:pt x="381" y="123"/>
                </a:moveTo>
                <a:lnTo>
                  <a:pt x="381" y="123"/>
                </a:lnTo>
                <a:lnTo>
                  <a:pt x="367" y="130"/>
                </a:lnTo>
                <a:lnTo>
                  <a:pt x="351" y="136"/>
                </a:lnTo>
                <a:lnTo>
                  <a:pt x="337" y="142"/>
                </a:lnTo>
                <a:lnTo>
                  <a:pt x="323" y="147"/>
                </a:lnTo>
                <a:lnTo>
                  <a:pt x="323" y="147"/>
                </a:lnTo>
                <a:lnTo>
                  <a:pt x="294" y="157"/>
                </a:lnTo>
                <a:lnTo>
                  <a:pt x="264" y="169"/>
                </a:lnTo>
                <a:lnTo>
                  <a:pt x="264" y="169"/>
                </a:lnTo>
                <a:lnTo>
                  <a:pt x="238" y="179"/>
                </a:lnTo>
                <a:lnTo>
                  <a:pt x="212" y="189"/>
                </a:lnTo>
                <a:lnTo>
                  <a:pt x="212" y="189"/>
                </a:lnTo>
                <a:lnTo>
                  <a:pt x="245" y="174"/>
                </a:lnTo>
                <a:lnTo>
                  <a:pt x="280" y="159"/>
                </a:lnTo>
                <a:lnTo>
                  <a:pt x="280" y="159"/>
                </a:lnTo>
                <a:lnTo>
                  <a:pt x="309" y="148"/>
                </a:lnTo>
                <a:lnTo>
                  <a:pt x="337" y="136"/>
                </a:lnTo>
                <a:lnTo>
                  <a:pt x="337" y="136"/>
                </a:lnTo>
                <a:lnTo>
                  <a:pt x="349" y="131"/>
                </a:lnTo>
                <a:lnTo>
                  <a:pt x="363" y="125"/>
                </a:lnTo>
                <a:lnTo>
                  <a:pt x="375" y="120"/>
                </a:lnTo>
                <a:lnTo>
                  <a:pt x="380" y="116"/>
                </a:lnTo>
                <a:lnTo>
                  <a:pt x="385" y="112"/>
                </a:lnTo>
                <a:lnTo>
                  <a:pt x="385" y="112"/>
                </a:lnTo>
                <a:lnTo>
                  <a:pt x="384" y="118"/>
                </a:lnTo>
                <a:lnTo>
                  <a:pt x="381" y="123"/>
                </a:lnTo>
                <a:lnTo>
                  <a:pt x="381" y="123"/>
                </a:lnTo>
                <a:close/>
                <a:moveTo>
                  <a:pt x="77" y="263"/>
                </a:moveTo>
                <a:lnTo>
                  <a:pt x="77" y="263"/>
                </a:lnTo>
                <a:lnTo>
                  <a:pt x="80" y="263"/>
                </a:lnTo>
                <a:lnTo>
                  <a:pt x="80" y="263"/>
                </a:lnTo>
                <a:lnTo>
                  <a:pt x="75" y="264"/>
                </a:lnTo>
                <a:lnTo>
                  <a:pt x="75" y="264"/>
                </a:lnTo>
                <a:lnTo>
                  <a:pt x="77" y="263"/>
                </a:lnTo>
                <a:lnTo>
                  <a:pt x="77" y="263"/>
                </a:lnTo>
                <a:close/>
                <a:moveTo>
                  <a:pt x="91" y="258"/>
                </a:moveTo>
                <a:lnTo>
                  <a:pt x="91" y="258"/>
                </a:lnTo>
                <a:lnTo>
                  <a:pt x="80" y="260"/>
                </a:lnTo>
                <a:lnTo>
                  <a:pt x="80" y="260"/>
                </a:lnTo>
                <a:lnTo>
                  <a:pt x="87" y="253"/>
                </a:lnTo>
                <a:lnTo>
                  <a:pt x="87" y="253"/>
                </a:lnTo>
                <a:lnTo>
                  <a:pt x="116" y="243"/>
                </a:lnTo>
                <a:lnTo>
                  <a:pt x="116" y="243"/>
                </a:lnTo>
                <a:lnTo>
                  <a:pt x="103" y="251"/>
                </a:lnTo>
                <a:lnTo>
                  <a:pt x="91" y="258"/>
                </a:lnTo>
                <a:lnTo>
                  <a:pt x="91" y="258"/>
                </a:lnTo>
                <a:close/>
                <a:moveTo>
                  <a:pt x="230" y="164"/>
                </a:moveTo>
                <a:lnTo>
                  <a:pt x="230" y="164"/>
                </a:lnTo>
                <a:lnTo>
                  <a:pt x="198" y="179"/>
                </a:lnTo>
                <a:lnTo>
                  <a:pt x="165" y="195"/>
                </a:lnTo>
                <a:lnTo>
                  <a:pt x="134" y="213"/>
                </a:lnTo>
                <a:lnTo>
                  <a:pt x="102" y="231"/>
                </a:lnTo>
                <a:lnTo>
                  <a:pt x="102" y="231"/>
                </a:lnTo>
                <a:lnTo>
                  <a:pt x="106" y="220"/>
                </a:lnTo>
                <a:lnTo>
                  <a:pt x="106" y="220"/>
                </a:lnTo>
                <a:lnTo>
                  <a:pt x="143" y="202"/>
                </a:lnTo>
                <a:lnTo>
                  <a:pt x="179" y="186"/>
                </a:lnTo>
                <a:lnTo>
                  <a:pt x="216" y="170"/>
                </a:lnTo>
                <a:lnTo>
                  <a:pt x="253" y="154"/>
                </a:lnTo>
                <a:lnTo>
                  <a:pt x="253" y="154"/>
                </a:lnTo>
                <a:lnTo>
                  <a:pt x="290" y="140"/>
                </a:lnTo>
                <a:lnTo>
                  <a:pt x="326" y="124"/>
                </a:lnTo>
                <a:lnTo>
                  <a:pt x="326" y="124"/>
                </a:lnTo>
                <a:lnTo>
                  <a:pt x="360" y="110"/>
                </a:lnTo>
                <a:lnTo>
                  <a:pt x="360" y="110"/>
                </a:lnTo>
                <a:lnTo>
                  <a:pt x="363" y="109"/>
                </a:lnTo>
                <a:lnTo>
                  <a:pt x="363" y="109"/>
                </a:lnTo>
                <a:lnTo>
                  <a:pt x="346" y="117"/>
                </a:lnTo>
                <a:lnTo>
                  <a:pt x="330" y="124"/>
                </a:lnTo>
                <a:lnTo>
                  <a:pt x="297" y="138"/>
                </a:lnTo>
                <a:lnTo>
                  <a:pt x="263" y="150"/>
                </a:lnTo>
                <a:lnTo>
                  <a:pt x="246" y="157"/>
                </a:lnTo>
                <a:lnTo>
                  <a:pt x="230" y="164"/>
                </a:lnTo>
                <a:lnTo>
                  <a:pt x="230" y="164"/>
                </a:lnTo>
                <a:close/>
                <a:moveTo>
                  <a:pt x="109" y="216"/>
                </a:moveTo>
                <a:lnTo>
                  <a:pt x="109" y="216"/>
                </a:lnTo>
                <a:lnTo>
                  <a:pt x="107" y="217"/>
                </a:lnTo>
                <a:lnTo>
                  <a:pt x="107" y="217"/>
                </a:lnTo>
                <a:lnTo>
                  <a:pt x="108" y="213"/>
                </a:lnTo>
                <a:lnTo>
                  <a:pt x="108" y="213"/>
                </a:lnTo>
                <a:lnTo>
                  <a:pt x="108" y="212"/>
                </a:lnTo>
                <a:lnTo>
                  <a:pt x="108" y="212"/>
                </a:lnTo>
                <a:lnTo>
                  <a:pt x="108" y="212"/>
                </a:lnTo>
                <a:lnTo>
                  <a:pt x="108" y="212"/>
                </a:lnTo>
                <a:lnTo>
                  <a:pt x="122" y="206"/>
                </a:lnTo>
                <a:lnTo>
                  <a:pt x="134" y="199"/>
                </a:lnTo>
                <a:lnTo>
                  <a:pt x="160" y="186"/>
                </a:lnTo>
                <a:lnTo>
                  <a:pt x="160" y="186"/>
                </a:lnTo>
                <a:lnTo>
                  <a:pt x="196" y="170"/>
                </a:lnTo>
                <a:lnTo>
                  <a:pt x="196" y="170"/>
                </a:lnTo>
                <a:lnTo>
                  <a:pt x="260" y="142"/>
                </a:lnTo>
                <a:lnTo>
                  <a:pt x="293" y="127"/>
                </a:lnTo>
                <a:lnTo>
                  <a:pt x="324" y="112"/>
                </a:lnTo>
                <a:lnTo>
                  <a:pt x="324" y="112"/>
                </a:lnTo>
                <a:lnTo>
                  <a:pt x="353" y="97"/>
                </a:lnTo>
                <a:lnTo>
                  <a:pt x="353" y="97"/>
                </a:lnTo>
                <a:lnTo>
                  <a:pt x="355" y="97"/>
                </a:lnTo>
                <a:lnTo>
                  <a:pt x="355" y="97"/>
                </a:lnTo>
                <a:lnTo>
                  <a:pt x="341" y="105"/>
                </a:lnTo>
                <a:lnTo>
                  <a:pt x="327" y="112"/>
                </a:lnTo>
                <a:lnTo>
                  <a:pt x="299" y="126"/>
                </a:lnTo>
                <a:lnTo>
                  <a:pt x="299" y="126"/>
                </a:lnTo>
                <a:lnTo>
                  <a:pt x="239" y="154"/>
                </a:lnTo>
                <a:lnTo>
                  <a:pt x="209" y="167"/>
                </a:lnTo>
                <a:lnTo>
                  <a:pt x="179" y="181"/>
                </a:lnTo>
                <a:lnTo>
                  <a:pt x="179" y="181"/>
                </a:lnTo>
                <a:lnTo>
                  <a:pt x="109" y="216"/>
                </a:lnTo>
                <a:lnTo>
                  <a:pt x="109" y="216"/>
                </a:lnTo>
                <a:close/>
                <a:moveTo>
                  <a:pt x="340" y="82"/>
                </a:moveTo>
                <a:lnTo>
                  <a:pt x="340" y="82"/>
                </a:lnTo>
                <a:lnTo>
                  <a:pt x="339" y="84"/>
                </a:lnTo>
                <a:lnTo>
                  <a:pt x="340" y="86"/>
                </a:lnTo>
                <a:lnTo>
                  <a:pt x="340" y="86"/>
                </a:lnTo>
                <a:lnTo>
                  <a:pt x="342" y="88"/>
                </a:lnTo>
                <a:lnTo>
                  <a:pt x="342" y="88"/>
                </a:lnTo>
                <a:lnTo>
                  <a:pt x="321" y="100"/>
                </a:lnTo>
                <a:lnTo>
                  <a:pt x="301" y="111"/>
                </a:lnTo>
                <a:lnTo>
                  <a:pt x="301" y="111"/>
                </a:lnTo>
                <a:lnTo>
                  <a:pt x="265" y="130"/>
                </a:lnTo>
                <a:lnTo>
                  <a:pt x="230" y="147"/>
                </a:lnTo>
                <a:lnTo>
                  <a:pt x="230" y="147"/>
                </a:lnTo>
                <a:lnTo>
                  <a:pt x="158" y="180"/>
                </a:lnTo>
                <a:lnTo>
                  <a:pt x="158" y="180"/>
                </a:lnTo>
                <a:lnTo>
                  <a:pt x="133" y="192"/>
                </a:lnTo>
                <a:lnTo>
                  <a:pt x="106" y="204"/>
                </a:lnTo>
                <a:lnTo>
                  <a:pt x="106" y="204"/>
                </a:lnTo>
                <a:lnTo>
                  <a:pt x="103" y="204"/>
                </a:lnTo>
                <a:lnTo>
                  <a:pt x="103" y="204"/>
                </a:lnTo>
                <a:lnTo>
                  <a:pt x="97" y="207"/>
                </a:lnTo>
                <a:lnTo>
                  <a:pt x="91" y="210"/>
                </a:lnTo>
                <a:lnTo>
                  <a:pt x="91" y="210"/>
                </a:lnTo>
                <a:lnTo>
                  <a:pt x="101" y="202"/>
                </a:lnTo>
                <a:lnTo>
                  <a:pt x="111" y="196"/>
                </a:lnTo>
                <a:lnTo>
                  <a:pt x="111" y="196"/>
                </a:lnTo>
                <a:lnTo>
                  <a:pt x="147" y="178"/>
                </a:lnTo>
                <a:lnTo>
                  <a:pt x="147" y="178"/>
                </a:lnTo>
                <a:lnTo>
                  <a:pt x="180" y="161"/>
                </a:lnTo>
                <a:lnTo>
                  <a:pt x="214" y="144"/>
                </a:lnTo>
                <a:lnTo>
                  <a:pt x="214" y="144"/>
                </a:lnTo>
                <a:lnTo>
                  <a:pt x="247" y="126"/>
                </a:lnTo>
                <a:lnTo>
                  <a:pt x="281" y="110"/>
                </a:lnTo>
                <a:lnTo>
                  <a:pt x="281" y="110"/>
                </a:lnTo>
                <a:lnTo>
                  <a:pt x="312" y="95"/>
                </a:lnTo>
                <a:lnTo>
                  <a:pt x="328" y="86"/>
                </a:lnTo>
                <a:lnTo>
                  <a:pt x="342" y="76"/>
                </a:lnTo>
                <a:lnTo>
                  <a:pt x="342" y="76"/>
                </a:lnTo>
                <a:lnTo>
                  <a:pt x="340" y="82"/>
                </a:lnTo>
                <a:lnTo>
                  <a:pt x="340" y="82"/>
                </a:lnTo>
                <a:close/>
                <a:moveTo>
                  <a:pt x="122" y="239"/>
                </a:moveTo>
                <a:lnTo>
                  <a:pt x="122" y="239"/>
                </a:lnTo>
                <a:lnTo>
                  <a:pt x="106" y="244"/>
                </a:lnTo>
                <a:lnTo>
                  <a:pt x="90" y="249"/>
                </a:lnTo>
                <a:lnTo>
                  <a:pt x="90" y="249"/>
                </a:lnTo>
                <a:lnTo>
                  <a:pt x="93" y="245"/>
                </a:lnTo>
                <a:lnTo>
                  <a:pt x="93" y="245"/>
                </a:lnTo>
                <a:lnTo>
                  <a:pt x="102" y="242"/>
                </a:lnTo>
                <a:lnTo>
                  <a:pt x="112" y="237"/>
                </a:lnTo>
                <a:lnTo>
                  <a:pt x="112" y="237"/>
                </a:lnTo>
                <a:lnTo>
                  <a:pt x="124" y="231"/>
                </a:lnTo>
                <a:lnTo>
                  <a:pt x="124" y="231"/>
                </a:lnTo>
                <a:lnTo>
                  <a:pt x="131" y="228"/>
                </a:lnTo>
                <a:lnTo>
                  <a:pt x="138" y="225"/>
                </a:lnTo>
                <a:lnTo>
                  <a:pt x="138" y="225"/>
                </a:lnTo>
                <a:lnTo>
                  <a:pt x="130" y="232"/>
                </a:lnTo>
                <a:lnTo>
                  <a:pt x="122" y="239"/>
                </a:lnTo>
                <a:lnTo>
                  <a:pt x="122" y="239"/>
                </a:lnTo>
                <a:close/>
                <a:moveTo>
                  <a:pt x="141" y="221"/>
                </a:moveTo>
                <a:lnTo>
                  <a:pt x="141" y="221"/>
                </a:lnTo>
                <a:lnTo>
                  <a:pt x="141" y="221"/>
                </a:lnTo>
                <a:lnTo>
                  <a:pt x="141" y="221"/>
                </a:lnTo>
                <a:lnTo>
                  <a:pt x="129" y="226"/>
                </a:lnTo>
                <a:lnTo>
                  <a:pt x="118" y="232"/>
                </a:lnTo>
                <a:lnTo>
                  <a:pt x="106" y="238"/>
                </a:lnTo>
                <a:lnTo>
                  <a:pt x="95" y="242"/>
                </a:lnTo>
                <a:lnTo>
                  <a:pt x="95" y="242"/>
                </a:lnTo>
                <a:lnTo>
                  <a:pt x="99" y="236"/>
                </a:lnTo>
                <a:lnTo>
                  <a:pt x="99" y="236"/>
                </a:lnTo>
                <a:lnTo>
                  <a:pt x="124" y="224"/>
                </a:lnTo>
                <a:lnTo>
                  <a:pt x="147" y="212"/>
                </a:lnTo>
                <a:lnTo>
                  <a:pt x="147" y="212"/>
                </a:lnTo>
                <a:lnTo>
                  <a:pt x="208" y="183"/>
                </a:lnTo>
                <a:lnTo>
                  <a:pt x="208" y="183"/>
                </a:lnTo>
                <a:lnTo>
                  <a:pt x="241" y="169"/>
                </a:lnTo>
                <a:lnTo>
                  <a:pt x="273" y="156"/>
                </a:lnTo>
                <a:lnTo>
                  <a:pt x="340" y="131"/>
                </a:lnTo>
                <a:lnTo>
                  <a:pt x="340" y="131"/>
                </a:lnTo>
                <a:lnTo>
                  <a:pt x="366" y="120"/>
                </a:lnTo>
                <a:lnTo>
                  <a:pt x="366" y="120"/>
                </a:lnTo>
                <a:lnTo>
                  <a:pt x="381" y="113"/>
                </a:lnTo>
                <a:lnTo>
                  <a:pt x="381" y="113"/>
                </a:lnTo>
                <a:lnTo>
                  <a:pt x="382" y="113"/>
                </a:lnTo>
                <a:lnTo>
                  <a:pt x="377" y="115"/>
                </a:lnTo>
                <a:lnTo>
                  <a:pt x="369" y="119"/>
                </a:lnTo>
                <a:lnTo>
                  <a:pt x="369" y="119"/>
                </a:lnTo>
                <a:lnTo>
                  <a:pt x="306" y="147"/>
                </a:lnTo>
                <a:lnTo>
                  <a:pt x="306" y="147"/>
                </a:lnTo>
                <a:lnTo>
                  <a:pt x="243" y="173"/>
                </a:lnTo>
                <a:lnTo>
                  <a:pt x="213" y="186"/>
                </a:lnTo>
                <a:lnTo>
                  <a:pt x="182" y="200"/>
                </a:lnTo>
                <a:lnTo>
                  <a:pt x="182" y="200"/>
                </a:lnTo>
                <a:lnTo>
                  <a:pt x="179" y="202"/>
                </a:lnTo>
                <a:lnTo>
                  <a:pt x="179" y="202"/>
                </a:lnTo>
                <a:lnTo>
                  <a:pt x="165" y="208"/>
                </a:lnTo>
                <a:lnTo>
                  <a:pt x="152" y="215"/>
                </a:lnTo>
                <a:lnTo>
                  <a:pt x="152" y="215"/>
                </a:lnTo>
                <a:lnTo>
                  <a:pt x="149" y="215"/>
                </a:lnTo>
                <a:lnTo>
                  <a:pt x="149" y="215"/>
                </a:lnTo>
                <a:lnTo>
                  <a:pt x="147" y="215"/>
                </a:lnTo>
                <a:lnTo>
                  <a:pt x="145" y="216"/>
                </a:lnTo>
                <a:lnTo>
                  <a:pt x="145" y="216"/>
                </a:lnTo>
                <a:lnTo>
                  <a:pt x="141" y="221"/>
                </a:lnTo>
                <a:lnTo>
                  <a:pt x="141" y="221"/>
                </a:lnTo>
                <a:close/>
                <a:moveTo>
                  <a:pt x="154" y="217"/>
                </a:moveTo>
                <a:lnTo>
                  <a:pt x="154" y="217"/>
                </a:lnTo>
                <a:lnTo>
                  <a:pt x="176" y="206"/>
                </a:lnTo>
                <a:lnTo>
                  <a:pt x="176" y="206"/>
                </a:lnTo>
                <a:lnTo>
                  <a:pt x="179" y="204"/>
                </a:lnTo>
                <a:lnTo>
                  <a:pt x="179" y="204"/>
                </a:lnTo>
                <a:lnTo>
                  <a:pt x="210" y="193"/>
                </a:lnTo>
                <a:lnTo>
                  <a:pt x="240" y="182"/>
                </a:lnTo>
                <a:lnTo>
                  <a:pt x="240" y="182"/>
                </a:lnTo>
                <a:lnTo>
                  <a:pt x="270" y="169"/>
                </a:lnTo>
                <a:lnTo>
                  <a:pt x="287" y="162"/>
                </a:lnTo>
                <a:lnTo>
                  <a:pt x="302" y="156"/>
                </a:lnTo>
                <a:lnTo>
                  <a:pt x="302" y="156"/>
                </a:lnTo>
                <a:lnTo>
                  <a:pt x="333" y="145"/>
                </a:lnTo>
                <a:lnTo>
                  <a:pt x="348" y="139"/>
                </a:lnTo>
                <a:lnTo>
                  <a:pt x="365" y="133"/>
                </a:lnTo>
                <a:lnTo>
                  <a:pt x="365" y="133"/>
                </a:lnTo>
                <a:lnTo>
                  <a:pt x="372" y="130"/>
                </a:lnTo>
                <a:lnTo>
                  <a:pt x="377" y="126"/>
                </a:lnTo>
                <a:lnTo>
                  <a:pt x="379" y="126"/>
                </a:lnTo>
                <a:lnTo>
                  <a:pt x="379" y="126"/>
                </a:lnTo>
                <a:lnTo>
                  <a:pt x="379" y="126"/>
                </a:lnTo>
                <a:lnTo>
                  <a:pt x="379" y="127"/>
                </a:lnTo>
                <a:lnTo>
                  <a:pt x="379" y="127"/>
                </a:lnTo>
                <a:lnTo>
                  <a:pt x="377" y="129"/>
                </a:lnTo>
                <a:lnTo>
                  <a:pt x="377" y="129"/>
                </a:lnTo>
                <a:lnTo>
                  <a:pt x="371" y="133"/>
                </a:lnTo>
                <a:lnTo>
                  <a:pt x="365" y="136"/>
                </a:lnTo>
                <a:lnTo>
                  <a:pt x="365" y="136"/>
                </a:lnTo>
                <a:lnTo>
                  <a:pt x="349" y="143"/>
                </a:lnTo>
                <a:lnTo>
                  <a:pt x="334" y="149"/>
                </a:lnTo>
                <a:lnTo>
                  <a:pt x="334" y="149"/>
                </a:lnTo>
                <a:lnTo>
                  <a:pt x="302" y="161"/>
                </a:lnTo>
                <a:lnTo>
                  <a:pt x="269" y="173"/>
                </a:lnTo>
                <a:lnTo>
                  <a:pt x="269" y="173"/>
                </a:lnTo>
                <a:lnTo>
                  <a:pt x="212" y="195"/>
                </a:lnTo>
                <a:lnTo>
                  <a:pt x="183" y="206"/>
                </a:lnTo>
                <a:lnTo>
                  <a:pt x="155" y="220"/>
                </a:lnTo>
                <a:lnTo>
                  <a:pt x="155" y="220"/>
                </a:lnTo>
                <a:lnTo>
                  <a:pt x="154" y="217"/>
                </a:lnTo>
                <a:lnTo>
                  <a:pt x="154" y="217"/>
                </a:lnTo>
                <a:lnTo>
                  <a:pt x="154" y="217"/>
                </a:lnTo>
                <a:lnTo>
                  <a:pt x="154" y="217"/>
                </a:lnTo>
                <a:close/>
                <a:moveTo>
                  <a:pt x="167" y="233"/>
                </a:moveTo>
                <a:lnTo>
                  <a:pt x="167" y="233"/>
                </a:lnTo>
                <a:lnTo>
                  <a:pt x="185" y="226"/>
                </a:lnTo>
                <a:lnTo>
                  <a:pt x="205" y="219"/>
                </a:lnTo>
                <a:lnTo>
                  <a:pt x="205" y="219"/>
                </a:lnTo>
                <a:lnTo>
                  <a:pt x="207" y="218"/>
                </a:lnTo>
                <a:lnTo>
                  <a:pt x="207" y="218"/>
                </a:lnTo>
                <a:lnTo>
                  <a:pt x="203" y="223"/>
                </a:lnTo>
                <a:lnTo>
                  <a:pt x="199" y="227"/>
                </a:lnTo>
                <a:lnTo>
                  <a:pt x="193" y="231"/>
                </a:lnTo>
                <a:lnTo>
                  <a:pt x="188" y="233"/>
                </a:lnTo>
                <a:lnTo>
                  <a:pt x="182" y="235"/>
                </a:lnTo>
                <a:lnTo>
                  <a:pt x="177" y="235"/>
                </a:lnTo>
                <a:lnTo>
                  <a:pt x="172" y="234"/>
                </a:lnTo>
                <a:lnTo>
                  <a:pt x="167" y="233"/>
                </a:lnTo>
                <a:lnTo>
                  <a:pt x="167" y="233"/>
                </a:lnTo>
                <a:close/>
                <a:moveTo>
                  <a:pt x="225" y="223"/>
                </a:moveTo>
                <a:lnTo>
                  <a:pt x="225" y="223"/>
                </a:lnTo>
                <a:lnTo>
                  <a:pt x="304" y="196"/>
                </a:lnTo>
                <a:lnTo>
                  <a:pt x="304" y="196"/>
                </a:lnTo>
                <a:lnTo>
                  <a:pt x="323" y="190"/>
                </a:lnTo>
                <a:lnTo>
                  <a:pt x="341" y="183"/>
                </a:lnTo>
                <a:lnTo>
                  <a:pt x="341" y="183"/>
                </a:lnTo>
                <a:lnTo>
                  <a:pt x="363" y="175"/>
                </a:lnTo>
                <a:lnTo>
                  <a:pt x="363" y="175"/>
                </a:lnTo>
                <a:lnTo>
                  <a:pt x="371" y="172"/>
                </a:lnTo>
                <a:lnTo>
                  <a:pt x="373" y="172"/>
                </a:lnTo>
                <a:lnTo>
                  <a:pt x="370" y="174"/>
                </a:lnTo>
                <a:lnTo>
                  <a:pt x="370" y="174"/>
                </a:lnTo>
                <a:lnTo>
                  <a:pt x="347" y="184"/>
                </a:lnTo>
                <a:lnTo>
                  <a:pt x="325" y="193"/>
                </a:lnTo>
                <a:lnTo>
                  <a:pt x="281" y="212"/>
                </a:lnTo>
                <a:lnTo>
                  <a:pt x="281" y="212"/>
                </a:lnTo>
                <a:lnTo>
                  <a:pt x="279" y="212"/>
                </a:lnTo>
                <a:lnTo>
                  <a:pt x="278" y="213"/>
                </a:lnTo>
                <a:lnTo>
                  <a:pt x="278" y="213"/>
                </a:lnTo>
                <a:lnTo>
                  <a:pt x="256" y="222"/>
                </a:lnTo>
                <a:lnTo>
                  <a:pt x="236" y="233"/>
                </a:lnTo>
                <a:lnTo>
                  <a:pt x="236" y="233"/>
                </a:lnTo>
                <a:lnTo>
                  <a:pt x="230" y="228"/>
                </a:lnTo>
                <a:lnTo>
                  <a:pt x="225" y="223"/>
                </a:lnTo>
                <a:lnTo>
                  <a:pt x="225" y="223"/>
                </a:lnTo>
                <a:close/>
                <a:moveTo>
                  <a:pt x="334" y="204"/>
                </a:moveTo>
                <a:lnTo>
                  <a:pt x="334" y="204"/>
                </a:lnTo>
                <a:lnTo>
                  <a:pt x="330" y="201"/>
                </a:lnTo>
                <a:lnTo>
                  <a:pt x="330" y="201"/>
                </a:lnTo>
                <a:lnTo>
                  <a:pt x="331" y="201"/>
                </a:lnTo>
                <a:lnTo>
                  <a:pt x="331" y="201"/>
                </a:lnTo>
                <a:lnTo>
                  <a:pt x="357" y="191"/>
                </a:lnTo>
                <a:lnTo>
                  <a:pt x="357" y="191"/>
                </a:lnTo>
                <a:lnTo>
                  <a:pt x="366" y="186"/>
                </a:lnTo>
                <a:lnTo>
                  <a:pt x="366" y="186"/>
                </a:lnTo>
                <a:lnTo>
                  <a:pt x="370" y="185"/>
                </a:lnTo>
                <a:lnTo>
                  <a:pt x="371" y="185"/>
                </a:lnTo>
                <a:lnTo>
                  <a:pt x="370" y="186"/>
                </a:lnTo>
                <a:lnTo>
                  <a:pt x="364" y="190"/>
                </a:lnTo>
                <a:lnTo>
                  <a:pt x="364" y="190"/>
                </a:lnTo>
                <a:lnTo>
                  <a:pt x="357" y="194"/>
                </a:lnTo>
                <a:lnTo>
                  <a:pt x="348" y="196"/>
                </a:lnTo>
                <a:lnTo>
                  <a:pt x="340" y="199"/>
                </a:lnTo>
                <a:lnTo>
                  <a:pt x="337" y="201"/>
                </a:lnTo>
                <a:lnTo>
                  <a:pt x="334" y="204"/>
                </a:lnTo>
                <a:lnTo>
                  <a:pt x="334" y="204"/>
                </a:lnTo>
                <a:close/>
                <a:moveTo>
                  <a:pt x="372" y="182"/>
                </a:moveTo>
                <a:lnTo>
                  <a:pt x="372" y="182"/>
                </a:lnTo>
                <a:lnTo>
                  <a:pt x="363" y="185"/>
                </a:lnTo>
                <a:lnTo>
                  <a:pt x="353" y="190"/>
                </a:lnTo>
                <a:lnTo>
                  <a:pt x="353" y="190"/>
                </a:lnTo>
                <a:lnTo>
                  <a:pt x="330" y="199"/>
                </a:lnTo>
                <a:lnTo>
                  <a:pt x="330" y="199"/>
                </a:lnTo>
                <a:lnTo>
                  <a:pt x="329" y="200"/>
                </a:lnTo>
                <a:lnTo>
                  <a:pt x="329" y="201"/>
                </a:lnTo>
                <a:lnTo>
                  <a:pt x="329" y="201"/>
                </a:lnTo>
                <a:lnTo>
                  <a:pt x="328" y="199"/>
                </a:lnTo>
                <a:lnTo>
                  <a:pt x="328" y="199"/>
                </a:lnTo>
                <a:lnTo>
                  <a:pt x="325" y="198"/>
                </a:lnTo>
                <a:lnTo>
                  <a:pt x="323" y="198"/>
                </a:lnTo>
                <a:lnTo>
                  <a:pt x="323" y="198"/>
                </a:lnTo>
                <a:lnTo>
                  <a:pt x="321" y="198"/>
                </a:lnTo>
                <a:lnTo>
                  <a:pt x="320" y="200"/>
                </a:lnTo>
                <a:lnTo>
                  <a:pt x="320" y="200"/>
                </a:lnTo>
                <a:lnTo>
                  <a:pt x="316" y="200"/>
                </a:lnTo>
                <a:lnTo>
                  <a:pt x="316" y="200"/>
                </a:lnTo>
                <a:lnTo>
                  <a:pt x="329" y="195"/>
                </a:lnTo>
                <a:lnTo>
                  <a:pt x="329" y="195"/>
                </a:lnTo>
                <a:lnTo>
                  <a:pt x="362" y="180"/>
                </a:lnTo>
                <a:lnTo>
                  <a:pt x="362" y="180"/>
                </a:lnTo>
                <a:lnTo>
                  <a:pt x="370" y="176"/>
                </a:lnTo>
                <a:lnTo>
                  <a:pt x="374" y="174"/>
                </a:lnTo>
                <a:lnTo>
                  <a:pt x="377" y="172"/>
                </a:lnTo>
                <a:lnTo>
                  <a:pt x="377" y="172"/>
                </a:lnTo>
                <a:lnTo>
                  <a:pt x="376" y="177"/>
                </a:lnTo>
                <a:lnTo>
                  <a:pt x="374" y="183"/>
                </a:lnTo>
                <a:lnTo>
                  <a:pt x="374" y="183"/>
                </a:lnTo>
                <a:lnTo>
                  <a:pt x="373" y="182"/>
                </a:lnTo>
                <a:lnTo>
                  <a:pt x="372" y="182"/>
                </a:lnTo>
                <a:lnTo>
                  <a:pt x="372" y="182"/>
                </a:lnTo>
                <a:close/>
                <a:moveTo>
                  <a:pt x="294" y="218"/>
                </a:moveTo>
                <a:lnTo>
                  <a:pt x="294" y="218"/>
                </a:lnTo>
                <a:lnTo>
                  <a:pt x="290" y="217"/>
                </a:lnTo>
                <a:lnTo>
                  <a:pt x="287" y="215"/>
                </a:lnTo>
                <a:lnTo>
                  <a:pt x="287" y="215"/>
                </a:lnTo>
                <a:lnTo>
                  <a:pt x="295" y="212"/>
                </a:lnTo>
                <a:lnTo>
                  <a:pt x="295" y="212"/>
                </a:lnTo>
                <a:lnTo>
                  <a:pt x="311" y="204"/>
                </a:lnTo>
                <a:lnTo>
                  <a:pt x="311" y="204"/>
                </a:lnTo>
                <a:lnTo>
                  <a:pt x="314" y="203"/>
                </a:lnTo>
                <a:lnTo>
                  <a:pt x="316" y="203"/>
                </a:lnTo>
                <a:lnTo>
                  <a:pt x="317" y="204"/>
                </a:lnTo>
                <a:lnTo>
                  <a:pt x="316" y="204"/>
                </a:lnTo>
                <a:lnTo>
                  <a:pt x="314" y="206"/>
                </a:lnTo>
                <a:lnTo>
                  <a:pt x="314" y="206"/>
                </a:lnTo>
                <a:lnTo>
                  <a:pt x="303" y="212"/>
                </a:lnTo>
                <a:lnTo>
                  <a:pt x="299" y="214"/>
                </a:lnTo>
                <a:lnTo>
                  <a:pt x="294" y="218"/>
                </a:lnTo>
                <a:lnTo>
                  <a:pt x="294" y="218"/>
                </a:lnTo>
                <a:lnTo>
                  <a:pt x="294" y="218"/>
                </a:lnTo>
                <a:lnTo>
                  <a:pt x="294" y="218"/>
                </a:lnTo>
                <a:close/>
                <a:moveTo>
                  <a:pt x="304" y="214"/>
                </a:moveTo>
                <a:lnTo>
                  <a:pt x="304" y="214"/>
                </a:lnTo>
                <a:lnTo>
                  <a:pt x="312" y="210"/>
                </a:lnTo>
                <a:lnTo>
                  <a:pt x="319" y="205"/>
                </a:lnTo>
                <a:lnTo>
                  <a:pt x="319" y="205"/>
                </a:lnTo>
                <a:lnTo>
                  <a:pt x="320" y="208"/>
                </a:lnTo>
                <a:lnTo>
                  <a:pt x="319" y="212"/>
                </a:lnTo>
                <a:lnTo>
                  <a:pt x="319" y="212"/>
                </a:lnTo>
                <a:lnTo>
                  <a:pt x="308" y="215"/>
                </a:lnTo>
                <a:lnTo>
                  <a:pt x="308" y="215"/>
                </a:lnTo>
                <a:lnTo>
                  <a:pt x="300" y="216"/>
                </a:lnTo>
                <a:lnTo>
                  <a:pt x="300" y="216"/>
                </a:lnTo>
                <a:lnTo>
                  <a:pt x="300" y="216"/>
                </a:lnTo>
                <a:lnTo>
                  <a:pt x="304" y="214"/>
                </a:lnTo>
                <a:lnTo>
                  <a:pt x="304" y="214"/>
                </a:lnTo>
                <a:close/>
                <a:moveTo>
                  <a:pt x="248" y="237"/>
                </a:moveTo>
                <a:lnTo>
                  <a:pt x="248" y="237"/>
                </a:lnTo>
                <a:lnTo>
                  <a:pt x="243" y="236"/>
                </a:lnTo>
                <a:lnTo>
                  <a:pt x="239" y="235"/>
                </a:lnTo>
                <a:lnTo>
                  <a:pt x="239" y="235"/>
                </a:lnTo>
                <a:lnTo>
                  <a:pt x="272" y="221"/>
                </a:lnTo>
                <a:lnTo>
                  <a:pt x="272" y="221"/>
                </a:lnTo>
                <a:lnTo>
                  <a:pt x="267" y="227"/>
                </a:lnTo>
                <a:lnTo>
                  <a:pt x="261" y="231"/>
                </a:lnTo>
                <a:lnTo>
                  <a:pt x="255" y="235"/>
                </a:lnTo>
                <a:lnTo>
                  <a:pt x="248" y="237"/>
                </a:lnTo>
                <a:lnTo>
                  <a:pt x="248" y="237"/>
                </a:lnTo>
                <a:close/>
                <a:moveTo>
                  <a:pt x="298" y="219"/>
                </a:moveTo>
                <a:lnTo>
                  <a:pt x="298" y="219"/>
                </a:lnTo>
                <a:lnTo>
                  <a:pt x="318" y="214"/>
                </a:lnTo>
                <a:lnTo>
                  <a:pt x="318" y="214"/>
                </a:lnTo>
                <a:lnTo>
                  <a:pt x="315" y="217"/>
                </a:lnTo>
                <a:lnTo>
                  <a:pt x="310" y="219"/>
                </a:lnTo>
                <a:lnTo>
                  <a:pt x="304" y="220"/>
                </a:lnTo>
                <a:lnTo>
                  <a:pt x="298" y="219"/>
                </a:lnTo>
                <a:lnTo>
                  <a:pt x="298" y="219"/>
                </a:lnTo>
                <a:close/>
                <a:moveTo>
                  <a:pt x="342" y="206"/>
                </a:moveTo>
                <a:lnTo>
                  <a:pt x="342" y="206"/>
                </a:lnTo>
                <a:lnTo>
                  <a:pt x="355" y="202"/>
                </a:lnTo>
                <a:lnTo>
                  <a:pt x="355" y="202"/>
                </a:lnTo>
                <a:lnTo>
                  <a:pt x="349" y="205"/>
                </a:lnTo>
                <a:lnTo>
                  <a:pt x="342" y="206"/>
                </a:lnTo>
                <a:lnTo>
                  <a:pt x="342" y="206"/>
                </a:lnTo>
                <a:close/>
                <a:moveTo>
                  <a:pt x="360" y="199"/>
                </a:moveTo>
                <a:lnTo>
                  <a:pt x="360" y="199"/>
                </a:lnTo>
                <a:lnTo>
                  <a:pt x="360" y="199"/>
                </a:lnTo>
                <a:lnTo>
                  <a:pt x="360" y="199"/>
                </a:lnTo>
                <a:lnTo>
                  <a:pt x="353" y="200"/>
                </a:lnTo>
                <a:lnTo>
                  <a:pt x="348" y="202"/>
                </a:lnTo>
                <a:lnTo>
                  <a:pt x="342" y="204"/>
                </a:lnTo>
                <a:lnTo>
                  <a:pt x="336" y="204"/>
                </a:lnTo>
                <a:lnTo>
                  <a:pt x="336" y="204"/>
                </a:lnTo>
                <a:lnTo>
                  <a:pt x="340" y="202"/>
                </a:lnTo>
                <a:lnTo>
                  <a:pt x="344" y="200"/>
                </a:lnTo>
                <a:lnTo>
                  <a:pt x="353" y="197"/>
                </a:lnTo>
                <a:lnTo>
                  <a:pt x="363" y="193"/>
                </a:lnTo>
                <a:lnTo>
                  <a:pt x="367" y="191"/>
                </a:lnTo>
                <a:lnTo>
                  <a:pt x="370" y="188"/>
                </a:lnTo>
                <a:lnTo>
                  <a:pt x="370" y="188"/>
                </a:lnTo>
                <a:lnTo>
                  <a:pt x="366" y="194"/>
                </a:lnTo>
                <a:lnTo>
                  <a:pt x="360" y="199"/>
                </a:lnTo>
                <a:lnTo>
                  <a:pt x="360" y="199"/>
                </a:lnTo>
                <a:close/>
                <a:moveTo>
                  <a:pt x="378" y="168"/>
                </a:moveTo>
                <a:lnTo>
                  <a:pt x="378" y="168"/>
                </a:lnTo>
                <a:lnTo>
                  <a:pt x="335" y="183"/>
                </a:lnTo>
                <a:lnTo>
                  <a:pt x="293" y="198"/>
                </a:lnTo>
                <a:lnTo>
                  <a:pt x="293" y="198"/>
                </a:lnTo>
                <a:lnTo>
                  <a:pt x="260" y="208"/>
                </a:lnTo>
                <a:lnTo>
                  <a:pt x="260" y="208"/>
                </a:lnTo>
                <a:lnTo>
                  <a:pt x="287" y="197"/>
                </a:lnTo>
                <a:lnTo>
                  <a:pt x="313" y="185"/>
                </a:lnTo>
                <a:lnTo>
                  <a:pt x="313" y="185"/>
                </a:lnTo>
                <a:lnTo>
                  <a:pt x="328" y="179"/>
                </a:lnTo>
                <a:lnTo>
                  <a:pt x="345" y="173"/>
                </a:lnTo>
                <a:lnTo>
                  <a:pt x="353" y="170"/>
                </a:lnTo>
                <a:lnTo>
                  <a:pt x="362" y="166"/>
                </a:lnTo>
                <a:lnTo>
                  <a:pt x="369" y="162"/>
                </a:lnTo>
                <a:lnTo>
                  <a:pt x="376" y="157"/>
                </a:lnTo>
                <a:lnTo>
                  <a:pt x="376" y="157"/>
                </a:lnTo>
                <a:lnTo>
                  <a:pt x="377" y="162"/>
                </a:lnTo>
                <a:lnTo>
                  <a:pt x="378" y="168"/>
                </a:lnTo>
                <a:lnTo>
                  <a:pt x="378" y="168"/>
                </a:lnTo>
                <a:close/>
                <a:moveTo>
                  <a:pt x="381" y="100"/>
                </a:moveTo>
                <a:lnTo>
                  <a:pt x="381" y="100"/>
                </a:lnTo>
                <a:lnTo>
                  <a:pt x="345" y="115"/>
                </a:lnTo>
                <a:lnTo>
                  <a:pt x="309" y="130"/>
                </a:lnTo>
                <a:lnTo>
                  <a:pt x="272" y="144"/>
                </a:lnTo>
                <a:lnTo>
                  <a:pt x="237" y="158"/>
                </a:lnTo>
                <a:lnTo>
                  <a:pt x="237" y="158"/>
                </a:lnTo>
                <a:lnTo>
                  <a:pt x="187" y="180"/>
                </a:lnTo>
                <a:lnTo>
                  <a:pt x="187" y="180"/>
                </a:lnTo>
                <a:lnTo>
                  <a:pt x="243" y="154"/>
                </a:lnTo>
                <a:lnTo>
                  <a:pt x="243" y="154"/>
                </a:lnTo>
                <a:lnTo>
                  <a:pt x="276" y="140"/>
                </a:lnTo>
                <a:lnTo>
                  <a:pt x="308" y="124"/>
                </a:lnTo>
                <a:lnTo>
                  <a:pt x="340" y="108"/>
                </a:lnTo>
                <a:lnTo>
                  <a:pt x="355" y="99"/>
                </a:lnTo>
                <a:lnTo>
                  <a:pt x="371" y="89"/>
                </a:lnTo>
                <a:lnTo>
                  <a:pt x="371" y="89"/>
                </a:lnTo>
                <a:lnTo>
                  <a:pt x="376" y="94"/>
                </a:lnTo>
                <a:lnTo>
                  <a:pt x="381" y="100"/>
                </a:lnTo>
                <a:lnTo>
                  <a:pt x="381" y="100"/>
                </a:lnTo>
                <a:close/>
                <a:moveTo>
                  <a:pt x="368" y="88"/>
                </a:moveTo>
                <a:lnTo>
                  <a:pt x="368" y="88"/>
                </a:lnTo>
                <a:lnTo>
                  <a:pt x="352" y="95"/>
                </a:lnTo>
                <a:lnTo>
                  <a:pt x="337" y="103"/>
                </a:lnTo>
                <a:lnTo>
                  <a:pt x="308" y="118"/>
                </a:lnTo>
                <a:lnTo>
                  <a:pt x="308" y="118"/>
                </a:lnTo>
                <a:lnTo>
                  <a:pt x="272" y="135"/>
                </a:lnTo>
                <a:lnTo>
                  <a:pt x="236" y="151"/>
                </a:lnTo>
                <a:lnTo>
                  <a:pt x="236" y="151"/>
                </a:lnTo>
                <a:lnTo>
                  <a:pt x="220" y="157"/>
                </a:lnTo>
                <a:lnTo>
                  <a:pt x="220" y="157"/>
                </a:lnTo>
                <a:lnTo>
                  <a:pt x="230" y="153"/>
                </a:lnTo>
                <a:lnTo>
                  <a:pt x="230" y="153"/>
                </a:lnTo>
                <a:lnTo>
                  <a:pt x="261" y="139"/>
                </a:lnTo>
                <a:lnTo>
                  <a:pt x="293" y="123"/>
                </a:lnTo>
                <a:lnTo>
                  <a:pt x="293" y="123"/>
                </a:lnTo>
                <a:lnTo>
                  <a:pt x="309" y="115"/>
                </a:lnTo>
                <a:lnTo>
                  <a:pt x="324" y="106"/>
                </a:lnTo>
                <a:lnTo>
                  <a:pt x="352" y="86"/>
                </a:lnTo>
                <a:lnTo>
                  <a:pt x="352" y="86"/>
                </a:lnTo>
                <a:lnTo>
                  <a:pt x="361" y="86"/>
                </a:lnTo>
                <a:lnTo>
                  <a:pt x="368" y="88"/>
                </a:lnTo>
                <a:lnTo>
                  <a:pt x="368" y="88"/>
                </a:lnTo>
                <a:close/>
                <a:moveTo>
                  <a:pt x="343" y="74"/>
                </a:moveTo>
                <a:lnTo>
                  <a:pt x="343" y="74"/>
                </a:lnTo>
                <a:lnTo>
                  <a:pt x="342" y="74"/>
                </a:lnTo>
                <a:lnTo>
                  <a:pt x="342" y="74"/>
                </a:lnTo>
                <a:lnTo>
                  <a:pt x="324" y="81"/>
                </a:lnTo>
                <a:lnTo>
                  <a:pt x="306" y="89"/>
                </a:lnTo>
                <a:lnTo>
                  <a:pt x="289" y="97"/>
                </a:lnTo>
                <a:lnTo>
                  <a:pt x="270" y="105"/>
                </a:lnTo>
                <a:lnTo>
                  <a:pt x="270" y="105"/>
                </a:lnTo>
                <a:lnTo>
                  <a:pt x="233" y="121"/>
                </a:lnTo>
                <a:lnTo>
                  <a:pt x="197" y="138"/>
                </a:lnTo>
                <a:lnTo>
                  <a:pt x="197" y="138"/>
                </a:lnTo>
                <a:lnTo>
                  <a:pt x="157" y="158"/>
                </a:lnTo>
                <a:lnTo>
                  <a:pt x="118" y="178"/>
                </a:lnTo>
                <a:lnTo>
                  <a:pt x="118" y="178"/>
                </a:lnTo>
                <a:lnTo>
                  <a:pt x="101" y="185"/>
                </a:lnTo>
                <a:lnTo>
                  <a:pt x="85" y="192"/>
                </a:lnTo>
                <a:lnTo>
                  <a:pt x="69" y="200"/>
                </a:lnTo>
                <a:lnTo>
                  <a:pt x="62" y="204"/>
                </a:lnTo>
                <a:lnTo>
                  <a:pt x="55" y="210"/>
                </a:lnTo>
                <a:lnTo>
                  <a:pt x="55" y="210"/>
                </a:lnTo>
                <a:lnTo>
                  <a:pt x="50" y="208"/>
                </a:lnTo>
                <a:lnTo>
                  <a:pt x="50" y="208"/>
                </a:lnTo>
                <a:lnTo>
                  <a:pt x="66" y="196"/>
                </a:lnTo>
                <a:lnTo>
                  <a:pt x="83" y="186"/>
                </a:lnTo>
                <a:lnTo>
                  <a:pt x="119" y="166"/>
                </a:lnTo>
                <a:lnTo>
                  <a:pt x="155" y="148"/>
                </a:lnTo>
                <a:lnTo>
                  <a:pt x="191" y="130"/>
                </a:lnTo>
                <a:lnTo>
                  <a:pt x="191" y="130"/>
                </a:lnTo>
                <a:lnTo>
                  <a:pt x="234" y="108"/>
                </a:lnTo>
                <a:lnTo>
                  <a:pt x="277" y="88"/>
                </a:lnTo>
                <a:lnTo>
                  <a:pt x="277" y="88"/>
                </a:lnTo>
                <a:lnTo>
                  <a:pt x="294" y="81"/>
                </a:lnTo>
                <a:lnTo>
                  <a:pt x="311" y="73"/>
                </a:lnTo>
                <a:lnTo>
                  <a:pt x="327" y="64"/>
                </a:lnTo>
                <a:lnTo>
                  <a:pt x="335" y="59"/>
                </a:lnTo>
                <a:lnTo>
                  <a:pt x="342" y="53"/>
                </a:lnTo>
                <a:lnTo>
                  <a:pt x="342" y="53"/>
                </a:lnTo>
                <a:lnTo>
                  <a:pt x="343" y="58"/>
                </a:lnTo>
                <a:lnTo>
                  <a:pt x="344" y="63"/>
                </a:lnTo>
                <a:lnTo>
                  <a:pt x="343" y="69"/>
                </a:lnTo>
                <a:lnTo>
                  <a:pt x="343" y="74"/>
                </a:lnTo>
                <a:lnTo>
                  <a:pt x="343" y="74"/>
                </a:lnTo>
                <a:close/>
                <a:moveTo>
                  <a:pt x="341" y="50"/>
                </a:moveTo>
                <a:lnTo>
                  <a:pt x="341" y="50"/>
                </a:lnTo>
                <a:lnTo>
                  <a:pt x="336" y="52"/>
                </a:lnTo>
                <a:lnTo>
                  <a:pt x="332" y="55"/>
                </a:lnTo>
                <a:lnTo>
                  <a:pt x="324" y="60"/>
                </a:lnTo>
                <a:lnTo>
                  <a:pt x="324" y="60"/>
                </a:lnTo>
                <a:lnTo>
                  <a:pt x="311" y="67"/>
                </a:lnTo>
                <a:lnTo>
                  <a:pt x="297" y="74"/>
                </a:lnTo>
                <a:lnTo>
                  <a:pt x="297" y="74"/>
                </a:lnTo>
                <a:lnTo>
                  <a:pt x="282" y="81"/>
                </a:lnTo>
                <a:lnTo>
                  <a:pt x="266" y="87"/>
                </a:lnTo>
                <a:lnTo>
                  <a:pt x="237" y="100"/>
                </a:lnTo>
                <a:lnTo>
                  <a:pt x="237" y="100"/>
                </a:lnTo>
                <a:lnTo>
                  <a:pt x="176" y="130"/>
                </a:lnTo>
                <a:lnTo>
                  <a:pt x="117" y="158"/>
                </a:lnTo>
                <a:lnTo>
                  <a:pt x="117" y="158"/>
                </a:lnTo>
                <a:lnTo>
                  <a:pt x="90" y="171"/>
                </a:lnTo>
                <a:lnTo>
                  <a:pt x="65" y="184"/>
                </a:lnTo>
                <a:lnTo>
                  <a:pt x="65" y="184"/>
                </a:lnTo>
                <a:lnTo>
                  <a:pt x="92" y="168"/>
                </a:lnTo>
                <a:lnTo>
                  <a:pt x="120" y="153"/>
                </a:lnTo>
                <a:lnTo>
                  <a:pt x="174" y="123"/>
                </a:lnTo>
                <a:lnTo>
                  <a:pt x="174" y="123"/>
                </a:lnTo>
                <a:lnTo>
                  <a:pt x="233" y="93"/>
                </a:lnTo>
                <a:lnTo>
                  <a:pt x="263" y="78"/>
                </a:lnTo>
                <a:lnTo>
                  <a:pt x="293" y="63"/>
                </a:lnTo>
                <a:lnTo>
                  <a:pt x="293" y="63"/>
                </a:lnTo>
                <a:lnTo>
                  <a:pt x="303" y="57"/>
                </a:lnTo>
                <a:lnTo>
                  <a:pt x="312" y="51"/>
                </a:lnTo>
                <a:lnTo>
                  <a:pt x="312" y="51"/>
                </a:lnTo>
                <a:lnTo>
                  <a:pt x="319" y="44"/>
                </a:lnTo>
                <a:lnTo>
                  <a:pt x="319" y="44"/>
                </a:lnTo>
                <a:lnTo>
                  <a:pt x="322" y="42"/>
                </a:lnTo>
                <a:lnTo>
                  <a:pt x="324" y="40"/>
                </a:lnTo>
                <a:lnTo>
                  <a:pt x="324" y="40"/>
                </a:lnTo>
                <a:lnTo>
                  <a:pt x="331" y="37"/>
                </a:lnTo>
                <a:lnTo>
                  <a:pt x="331" y="37"/>
                </a:lnTo>
                <a:lnTo>
                  <a:pt x="336" y="41"/>
                </a:lnTo>
                <a:lnTo>
                  <a:pt x="336" y="41"/>
                </a:lnTo>
                <a:lnTo>
                  <a:pt x="339" y="45"/>
                </a:lnTo>
                <a:lnTo>
                  <a:pt x="341" y="50"/>
                </a:lnTo>
                <a:lnTo>
                  <a:pt x="341" y="50"/>
                </a:lnTo>
                <a:close/>
                <a:moveTo>
                  <a:pt x="328" y="36"/>
                </a:moveTo>
                <a:lnTo>
                  <a:pt x="328" y="36"/>
                </a:lnTo>
                <a:lnTo>
                  <a:pt x="326" y="37"/>
                </a:lnTo>
                <a:lnTo>
                  <a:pt x="326" y="37"/>
                </a:lnTo>
                <a:lnTo>
                  <a:pt x="326" y="37"/>
                </a:lnTo>
                <a:lnTo>
                  <a:pt x="326" y="37"/>
                </a:lnTo>
                <a:lnTo>
                  <a:pt x="319" y="40"/>
                </a:lnTo>
                <a:lnTo>
                  <a:pt x="313" y="45"/>
                </a:lnTo>
                <a:lnTo>
                  <a:pt x="313" y="45"/>
                </a:lnTo>
                <a:lnTo>
                  <a:pt x="299" y="54"/>
                </a:lnTo>
                <a:lnTo>
                  <a:pt x="285" y="61"/>
                </a:lnTo>
                <a:lnTo>
                  <a:pt x="256" y="75"/>
                </a:lnTo>
                <a:lnTo>
                  <a:pt x="256" y="75"/>
                </a:lnTo>
                <a:lnTo>
                  <a:pt x="199" y="103"/>
                </a:lnTo>
                <a:lnTo>
                  <a:pt x="169" y="117"/>
                </a:lnTo>
                <a:lnTo>
                  <a:pt x="141" y="132"/>
                </a:lnTo>
                <a:lnTo>
                  <a:pt x="141" y="132"/>
                </a:lnTo>
                <a:lnTo>
                  <a:pt x="112" y="148"/>
                </a:lnTo>
                <a:lnTo>
                  <a:pt x="83" y="164"/>
                </a:lnTo>
                <a:lnTo>
                  <a:pt x="83" y="164"/>
                </a:lnTo>
                <a:lnTo>
                  <a:pt x="63" y="175"/>
                </a:lnTo>
                <a:lnTo>
                  <a:pt x="63" y="175"/>
                </a:lnTo>
                <a:lnTo>
                  <a:pt x="87" y="159"/>
                </a:lnTo>
                <a:lnTo>
                  <a:pt x="112" y="143"/>
                </a:lnTo>
                <a:lnTo>
                  <a:pt x="138" y="127"/>
                </a:lnTo>
                <a:lnTo>
                  <a:pt x="163" y="113"/>
                </a:lnTo>
                <a:lnTo>
                  <a:pt x="215" y="86"/>
                </a:lnTo>
                <a:lnTo>
                  <a:pt x="266" y="57"/>
                </a:lnTo>
                <a:lnTo>
                  <a:pt x="266" y="57"/>
                </a:lnTo>
                <a:lnTo>
                  <a:pt x="280" y="49"/>
                </a:lnTo>
                <a:lnTo>
                  <a:pt x="280" y="49"/>
                </a:lnTo>
                <a:lnTo>
                  <a:pt x="283" y="45"/>
                </a:lnTo>
                <a:lnTo>
                  <a:pt x="283" y="45"/>
                </a:lnTo>
                <a:lnTo>
                  <a:pt x="284" y="45"/>
                </a:lnTo>
                <a:lnTo>
                  <a:pt x="284" y="45"/>
                </a:lnTo>
                <a:lnTo>
                  <a:pt x="287" y="46"/>
                </a:lnTo>
                <a:lnTo>
                  <a:pt x="288" y="46"/>
                </a:lnTo>
                <a:lnTo>
                  <a:pt x="290" y="45"/>
                </a:lnTo>
                <a:lnTo>
                  <a:pt x="290" y="45"/>
                </a:lnTo>
                <a:lnTo>
                  <a:pt x="299" y="39"/>
                </a:lnTo>
                <a:lnTo>
                  <a:pt x="303" y="37"/>
                </a:lnTo>
                <a:lnTo>
                  <a:pt x="308" y="35"/>
                </a:lnTo>
                <a:lnTo>
                  <a:pt x="313" y="34"/>
                </a:lnTo>
                <a:lnTo>
                  <a:pt x="318" y="33"/>
                </a:lnTo>
                <a:lnTo>
                  <a:pt x="323" y="34"/>
                </a:lnTo>
                <a:lnTo>
                  <a:pt x="328" y="36"/>
                </a:lnTo>
                <a:lnTo>
                  <a:pt x="328" y="36"/>
                </a:lnTo>
                <a:close/>
                <a:moveTo>
                  <a:pt x="255" y="12"/>
                </a:moveTo>
                <a:lnTo>
                  <a:pt x="255" y="12"/>
                </a:lnTo>
                <a:lnTo>
                  <a:pt x="246" y="16"/>
                </a:lnTo>
                <a:lnTo>
                  <a:pt x="237" y="21"/>
                </a:lnTo>
                <a:lnTo>
                  <a:pt x="220" y="32"/>
                </a:lnTo>
                <a:lnTo>
                  <a:pt x="220" y="32"/>
                </a:lnTo>
                <a:lnTo>
                  <a:pt x="223" y="27"/>
                </a:lnTo>
                <a:lnTo>
                  <a:pt x="226" y="23"/>
                </a:lnTo>
                <a:lnTo>
                  <a:pt x="230" y="20"/>
                </a:lnTo>
                <a:lnTo>
                  <a:pt x="235" y="17"/>
                </a:lnTo>
                <a:lnTo>
                  <a:pt x="240" y="15"/>
                </a:lnTo>
                <a:lnTo>
                  <a:pt x="245" y="13"/>
                </a:lnTo>
                <a:lnTo>
                  <a:pt x="250" y="12"/>
                </a:lnTo>
                <a:lnTo>
                  <a:pt x="255" y="12"/>
                </a:lnTo>
                <a:lnTo>
                  <a:pt x="255" y="12"/>
                </a:lnTo>
                <a:close/>
                <a:moveTo>
                  <a:pt x="213" y="36"/>
                </a:moveTo>
                <a:lnTo>
                  <a:pt x="213" y="36"/>
                </a:lnTo>
                <a:lnTo>
                  <a:pt x="187" y="54"/>
                </a:lnTo>
                <a:lnTo>
                  <a:pt x="161" y="70"/>
                </a:lnTo>
                <a:lnTo>
                  <a:pt x="161" y="70"/>
                </a:lnTo>
                <a:lnTo>
                  <a:pt x="133" y="86"/>
                </a:lnTo>
                <a:lnTo>
                  <a:pt x="103" y="101"/>
                </a:lnTo>
                <a:lnTo>
                  <a:pt x="75" y="116"/>
                </a:lnTo>
                <a:lnTo>
                  <a:pt x="47" y="132"/>
                </a:lnTo>
                <a:lnTo>
                  <a:pt x="47" y="132"/>
                </a:lnTo>
                <a:lnTo>
                  <a:pt x="35" y="140"/>
                </a:lnTo>
                <a:lnTo>
                  <a:pt x="27" y="144"/>
                </a:lnTo>
                <a:lnTo>
                  <a:pt x="21" y="146"/>
                </a:lnTo>
                <a:lnTo>
                  <a:pt x="21" y="146"/>
                </a:lnTo>
                <a:lnTo>
                  <a:pt x="27" y="143"/>
                </a:lnTo>
                <a:lnTo>
                  <a:pt x="34" y="139"/>
                </a:lnTo>
                <a:lnTo>
                  <a:pt x="45" y="130"/>
                </a:lnTo>
                <a:lnTo>
                  <a:pt x="45" y="130"/>
                </a:lnTo>
                <a:lnTo>
                  <a:pt x="58" y="119"/>
                </a:lnTo>
                <a:lnTo>
                  <a:pt x="71" y="111"/>
                </a:lnTo>
                <a:lnTo>
                  <a:pt x="99" y="95"/>
                </a:lnTo>
                <a:lnTo>
                  <a:pt x="99" y="95"/>
                </a:lnTo>
                <a:lnTo>
                  <a:pt x="129" y="79"/>
                </a:lnTo>
                <a:lnTo>
                  <a:pt x="157" y="63"/>
                </a:lnTo>
                <a:lnTo>
                  <a:pt x="157" y="63"/>
                </a:lnTo>
                <a:lnTo>
                  <a:pt x="168" y="56"/>
                </a:lnTo>
                <a:lnTo>
                  <a:pt x="179" y="49"/>
                </a:lnTo>
                <a:lnTo>
                  <a:pt x="201" y="34"/>
                </a:lnTo>
                <a:lnTo>
                  <a:pt x="201" y="34"/>
                </a:lnTo>
                <a:lnTo>
                  <a:pt x="203" y="33"/>
                </a:lnTo>
                <a:lnTo>
                  <a:pt x="204" y="32"/>
                </a:lnTo>
                <a:lnTo>
                  <a:pt x="204" y="32"/>
                </a:lnTo>
                <a:lnTo>
                  <a:pt x="208" y="30"/>
                </a:lnTo>
                <a:lnTo>
                  <a:pt x="208" y="30"/>
                </a:lnTo>
                <a:lnTo>
                  <a:pt x="209" y="34"/>
                </a:lnTo>
                <a:lnTo>
                  <a:pt x="209" y="34"/>
                </a:lnTo>
                <a:lnTo>
                  <a:pt x="211" y="36"/>
                </a:lnTo>
                <a:lnTo>
                  <a:pt x="213" y="36"/>
                </a:lnTo>
                <a:lnTo>
                  <a:pt x="213" y="36"/>
                </a:lnTo>
                <a:close/>
                <a:moveTo>
                  <a:pt x="173" y="11"/>
                </a:moveTo>
                <a:lnTo>
                  <a:pt x="173" y="11"/>
                </a:lnTo>
                <a:lnTo>
                  <a:pt x="179" y="9"/>
                </a:lnTo>
                <a:lnTo>
                  <a:pt x="184" y="8"/>
                </a:lnTo>
                <a:lnTo>
                  <a:pt x="184" y="8"/>
                </a:lnTo>
                <a:lnTo>
                  <a:pt x="174" y="15"/>
                </a:lnTo>
                <a:lnTo>
                  <a:pt x="163" y="22"/>
                </a:lnTo>
                <a:lnTo>
                  <a:pt x="163" y="22"/>
                </a:lnTo>
                <a:lnTo>
                  <a:pt x="159" y="25"/>
                </a:lnTo>
                <a:lnTo>
                  <a:pt x="159" y="25"/>
                </a:lnTo>
                <a:lnTo>
                  <a:pt x="162" y="21"/>
                </a:lnTo>
                <a:lnTo>
                  <a:pt x="165" y="17"/>
                </a:lnTo>
                <a:lnTo>
                  <a:pt x="169" y="14"/>
                </a:lnTo>
                <a:lnTo>
                  <a:pt x="173" y="11"/>
                </a:lnTo>
                <a:lnTo>
                  <a:pt x="173" y="11"/>
                </a:lnTo>
                <a:close/>
                <a:moveTo>
                  <a:pt x="140" y="36"/>
                </a:moveTo>
                <a:lnTo>
                  <a:pt x="140" y="36"/>
                </a:lnTo>
                <a:lnTo>
                  <a:pt x="133" y="40"/>
                </a:lnTo>
                <a:lnTo>
                  <a:pt x="133" y="40"/>
                </a:lnTo>
                <a:lnTo>
                  <a:pt x="121" y="45"/>
                </a:lnTo>
                <a:lnTo>
                  <a:pt x="108" y="51"/>
                </a:lnTo>
                <a:lnTo>
                  <a:pt x="96" y="57"/>
                </a:lnTo>
                <a:lnTo>
                  <a:pt x="84" y="63"/>
                </a:lnTo>
                <a:lnTo>
                  <a:pt x="84" y="63"/>
                </a:lnTo>
                <a:lnTo>
                  <a:pt x="84" y="63"/>
                </a:lnTo>
                <a:lnTo>
                  <a:pt x="84" y="63"/>
                </a:lnTo>
                <a:lnTo>
                  <a:pt x="105" y="46"/>
                </a:lnTo>
                <a:lnTo>
                  <a:pt x="127" y="28"/>
                </a:lnTo>
                <a:lnTo>
                  <a:pt x="127" y="28"/>
                </a:lnTo>
                <a:lnTo>
                  <a:pt x="127" y="27"/>
                </a:lnTo>
                <a:lnTo>
                  <a:pt x="126" y="27"/>
                </a:lnTo>
                <a:lnTo>
                  <a:pt x="126" y="27"/>
                </a:lnTo>
                <a:lnTo>
                  <a:pt x="116" y="30"/>
                </a:lnTo>
                <a:lnTo>
                  <a:pt x="106" y="34"/>
                </a:lnTo>
                <a:lnTo>
                  <a:pt x="88" y="45"/>
                </a:lnTo>
                <a:lnTo>
                  <a:pt x="88" y="45"/>
                </a:lnTo>
                <a:lnTo>
                  <a:pt x="87" y="46"/>
                </a:lnTo>
                <a:lnTo>
                  <a:pt x="87" y="46"/>
                </a:lnTo>
                <a:lnTo>
                  <a:pt x="88" y="43"/>
                </a:lnTo>
                <a:lnTo>
                  <a:pt x="88" y="43"/>
                </a:lnTo>
                <a:lnTo>
                  <a:pt x="96" y="36"/>
                </a:lnTo>
                <a:lnTo>
                  <a:pt x="96" y="36"/>
                </a:lnTo>
                <a:lnTo>
                  <a:pt x="118" y="22"/>
                </a:lnTo>
                <a:lnTo>
                  <a:pt x="118" y="22"/>
                </a:lnTo>
                <a:lnTo>
                  <a:pt x="125" y="23"/>
                </a:lnTo>
                <a:lnTo>
                  <a:pt x="130" y="26"/>
                </a:lnTo>
                <a:lnTo>
                  <a:pt x="136" y="30"/>
                </a:lnTo>
                <a:lnTo>
                  <a:pt x="140" y="36"/>
                </a:lnTo>
                <a:lnTo>
                  <a:pt x="140" y="36"/>
                </a:lnTo>
                <a:close/>
                <a:moveTo>
                  <a:pt x="101" y="26"/>
                </a:moveTo>
                <a:lnTo>
                  <a:pt x="101" y="26"/>
                </a:lnTo>
                <a:lnTo>
                  <a:pt x="107" y="23"/>
                </a:lnTo>
                <a:lnTo>
                  <a:pt x="114" y="22"/>
                </a:lnTo>
                <a:lnTo>
                  <a:pt x="114" y="22"/>
                </a:lnTo>
                <a:lnTo>
                  <a:pt x="102" y="28"/>
                </a:lnTo>
                <a:lnTo>
                  <a:pt x="91" y="36"/>
                </a:lnTo>
                <a:lnTo>
                  <a:pt x="91" y="36"/>
                </a:lnTo>
                <a:lnTo>
                  <a:pt x="96" y="31"/>
                </a:lnTo>
                <a:lnTo>
                  <a:pt x="101" y="26"/>
                </a:lnTo>
                <a:lnTo>
                  <a:pt x="101" y="26"/>
                </a:lnTo>
                <a:close/>
                <a:moveTo>
                  <a:pt x="69" y="66"/>
                </a:moveTo>
                <a:lnTo>
                  <a:pt x="69" y="66"/>
                </a:lnTo>
                <a:lnTo>
                  <a:pt x="55" y="74"/>
                </a:lnTo>
                <a:lnTo>
                  <a:pt x="41" y="82"/>
                </a:lnTo>
                <a:lnTo>
                  <a:pt x="41" y="82"/>
                </a:lnTo>
                <a:lnTo>
                  <a:pt x="39" y="83"/>
                </a:lnTo>
                <a:lnTo>
                  <a:pt x="38" y="83"/>
                </a:lnTo>
                <a:lnTo>
                  <a:pt x="41" y="80"/>
                </a:lnTo>
                <a:lnTo>
                  <a:pt x="49" y="73"/>
                </a:lnTo>
                <a:lnTo>
                  <a:pt x="49" y="73"/>
                </a:lnTo>
                <a:lnTo>
                  <a:pt x="63" y="59"/>
                </a:lnTo>
                <a:lnTo>
                  <a:pt x="63" y="59"/>
                </a:lnTo>
                <a:lnTo>
                  <a:pt x="69" y="66"/>
                </a:lnTo>
                <a:lnTo>
                  <a:pt x="69" y="66"/>
                </a:lnTo>
                <a:close/>
                <a:moveTo>
                  <a:pt x="40" y="49"/>
                </a:moveTo>
                <a:lnTo>
                  <a:pt x="40" y="49"/>
                </a:lnTo>
                <a:lnTo>
                  <a:pt x="20" y="63"/>
                </a:lnTo>
                <a:lnTo>
                  <a:pt x="20" y="63"/>
                </a:lnTo>
                <a:lnTo>
                  <a:pt x="22" y="59"/>
                </a:lnTo>
                <a:lnTo>
                  <a:pt x="22" y="59"/>
                </a:lnTo>
                <a:lnTo>
                  <a:pt x="25" y="55"/>
                </a:lnTo>
                <a:lnTo>
                  <a:pt x="29" y="52"/>
                </a:lnTo>
                <a:lnTo>
                  <a:pt x="35" y="50"/>
                </a:lnTo>
                <a:lnTo>
                  <a:pt x="40" y="49"/>
                </a:lnTo>
                <a:lnTo>
                  <a:pt x="40" y="4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1" name="矩形 30"/>
          <p:cNvSpPr/>
          <p:nvPr/>
        </p:nvSpPr>
        <p:spPr>
          <a:xfrm>
            <a:off x="9534309"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3" name="文本框 3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4" name="文本框 3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文本框 3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6" name="文本框 3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7" name="文本框 3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8" name="Rectangle 3"/>
          <p:cNvSpPr txBox="1">
            <a:spLocks noChangeArrowheads="1"/>
          </p:cNvSpPr>
          <p:nvPr/>
        </p:nvSpPr>
        <p:spPr bwMode="auto">
          <a:xfrm>
            <a:off x="632900" y="157614"/>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sp>
        <p:nvSpPr>
          <p:cNvPr id="39" name="矩形 38"/>
          <p:cNvSpPr/>
          <p:nvPr/>
        </p:nvSpPr>
        <p:spPr>
          <a:xfrm>
            <a:off x="3119573" y="1237911"/>
            <a:ext cx="1576072"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小结</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5511" y="3213203"/>
            <a:ext cx="10127877" cy="1042576"/>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0" y="169545"/>
            <a:ext cx="12192000" cy="1165860"/>
          </a:xfrm>
          <a:prstGeom prst="rect">
            <a:avLst/>
          </a:prstGeom>
        </p:spPr>
      </p:pic>
    </p:spTree>
  </p:cSld>
  <p:clrMapOvr>
    <a:masterClrMapping/>
  </p:clrMapOvr>
  <p:transition spd="slow">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119573" y="1237911"/>
            <a:ext cx="1576073"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作业</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sp>
        <p:nvSpPr>
          <p:cNvPr id="33" name="Freeform 2524"/>
          <p:cNvSpPr>
            <a:spLocks noEditPoints="1"/>
          </p:cNvSpPr>
          <p:nvPr/>
        </p:nvSpPr>
        <p:spPr bwMode="auto">
          <a:xfrm>
            <a:off x="906037" y="5044328"/>
            <a:ext cx="798513" cy="1022350"/>
          </a:xfrm>
          <a:custGeom>
            <a:avLst/>
            <a:gdLst/>
            <a:ahLst/>
            <a:cxnLst>
              <a:cxn ang="0">
                <a:pos x="314" y="1"/>
              </a:cxn>
              <a:cxn ang="0">
                <a:pos x="12" y="32"/>
              </a:cxn>
              <a:cxn ang="0">
                <a:pos x="17" y="65"/>
              </a:cxn>
              <a:cxn ang="0">
                <a:pos x="17" y="102"/>
              </a:cxn>
              <a:cxn ang="0">
                <a:pos x="17" y="131"/>
              </a:cxn>
              <a:cxn ang="0">
                <a:pos x="9" y="171"/>
              </a:cxn>
              <a:cxn ang="0">
                <a:pos x="11" y="196"/>
              </a:cxn>
              <a:cxn ang="0">
                <a:pos x="4" y="223"/>
              </a:cxn>
              <a:cxn ang="0">
                <a:pos x="0" y="246"/>
              </a:cxn>
              <a:cxn ang="0">
                <a:pos x="3" y="275"/>
              </a:cxn>
              <a:cxn ang="0">
                <a:pos x="4" y="302"/>
              </a:cxn>
              <a:cxn ang="0">
                <a:pos x="8" y="330"/>
              </a:cxn>
              <a:cxn ang="0">
                <a:pos x="11" y="353"/>
              </a:cxn>
              <a:cxn ang="0">
                <a:pos x="8" y="385"/>
              </a:cxn>
              <a:cxn ang="0">
                <a:pos x="10" y="414"/>
              </a:cxn>
              <a:cxn ang="0">
                <a:pos x="13" y="446"/>
              </a:cxn>
              <a:cxn ang="0">
                <a:pos x="17" y="476"/>
              </a:cxn>
              <a:cxn ang="0">
                <a:pos x="17" y="514"/>
              </a:cxn>
              <a:cxn ang="0">
                <a:pos x="17" y="549"/>
              </a:cxn>
              <a:cxn ang="0">
                <a:pos x="17" y="580"/>
              </a:cxn>
              <a:cxn ang="0">
                <a:pos x="20" y="621"/>
              </a:cxn>
              <a:cxn ang="0">
                <a:pos x="368" y="644"/>
              </a:cxn>
              <a:cxn ang="0">
                <a:pos x="502" y="173"/>
              </a:cxn>
              <a:cxn ang="0">
                <a:pos x="14" y="591"/>
              </a:cxn>
              <a:cxn ang="0">
                <a:pos x="15" y="558"/>
              </a:cxn>
              <a:cxn ang="0">
                <a:pos x="13" y="524"/>
              </a:cxn>
              <a:cxn ang="0">
                <a:pos x="17" y="485"/>
              </a:cxn>
              <a:cxn ang="0">
                <a:pos x="12" y="458"/>
              </a:cxn>
              <a:cxn ang="0">
                <a:pos x="11" y="424"/>
              </a:cxn>
              <a:cxn ang="0">
                <a:pos x="12" y="392"/>
              </a:cxn>
              <a:cxn ang="0">
                <a:pos x="17" y="361"/>
              </a:cxn>
              <a:cxn ang="0">
                <a:pos x="17" y="341"/>
              </a:cxn>
              <a:cxn ang="0">
                <a:pos x="17" y="280"/>
              </a:cxn>
              <a:cxn ang="0">
                <a:pos x="17" y="280"/>
              </a:cxn>
              <a:cxn ang="0">
                <a:pos x="17" y="249"/>
              </a:cxn>
              <a:cxn ang="0">
                <a:pos x="17" y="222"/>
              </a:cxn>
              <a:cxn ang="0">
                <a:pos x="11" y="161"/>
              </a:cxn>
              <a:cxn ang="0">
                <a:pos x="12" y="119"/>
              </a:cxn>
              <a:cxn ang="0">
                <a:pos x="11" y="82"/>
              </a:cxn>
              <a:cxn ang="0">
                <a:pos x="13" y="46"/>
              </a:cxn>
              <a:cxn ang="0">
                <a:pos x="493" y="617"/>
              </a:cxn>
              <a:cxn ang="0">
                <a:pos x="61" y="636"/>
              </a:cxn>
              <a:cxn ang="0">
                <a:pos x="31" y="593"/>
              </a:cxn>
              <a:cxn ang="0">
                <a:pos x="26" y="559"/>
              </a:cxn>
              <a:cxn ang="0">
                <a:pos x="32" y="527"/>
              </a:cxn>
              <a:cxn ang="0">
                <a:pos x="34" y="490"/>
              </a:cxn>
              <a:cxn ang="0">
                <a:pos x="32" y="458"/>
              </a:cxn>
              <a:cxn ang="0">
                <a:pos x="26" y="444"/>
              </a:cxn>
              <a:cxn ang="0">
                <a:pos x="26" y="414"/>
              </a:cxn>
              <a:cxn ang="0">
                <a:pos x="31" y="387"/>
              </a:cxn>
              <a:cxn ang="0">
                <a:pos x="35" y="359"/>
              </a:cxn>
              <a:cxn ang="0">
                <a:pos x="26" y="328"/>
              </a:cxn>
              <a:cxn ang="0">
                <a:pos x="26" y="297"/>
              </a:cxn>
              <a:cxn ang="0">
                <a:pos x="26" y="267"/>
              </a:cxn>
              <a:cxn ang="0">
                <a:pos x="26" y="237"/>
              </a:cxn>
              <a:cxn ang="0">
                <a:pos x="26" y="203"/>
              </a:cxn>
              <a:cxn ang="0">
                <a:pos x="26" y="176"/>
              </a:cxn>
              <a:cxn ang="0">
                <a:pos x="31" y="146"/>
              </a:cxn>
              <a:cxn ang="0">
                <a:pos x="32" y="104"/>
              </a:cxn>
              <a:cxn ang="0">
                <a:pos x="26" y="64"/>
              </a:cxn>
              <a:cxn ang="0">
                <a:pos x="38" y="32"/>
              </a:cxn>
              <a:cxn ang="0">
                <a:pos x="67" y="9"/>
              </a:cxn>
              <a:cxn ang="0">
                <a:pos x="493" y="35"/>
              </a:cxn>
            </a:cxnLst>
            <a:rect l="0" t="0" r="r" b="b"/>
            <a:pathLst>
              <a:path w="503" h="644">
                <a:moveTo>
                  <a:pt x="498" y="17"/>
                </a:moveTo>
                <a:lnTo>
                  <a:pt x="498" y="17"/>
                </a:lnTo>
                <a:lnTo>
                  <a:pt x="495" y="13"/>
                </a:lnTo>
                <a:lnTo>
                  <a:pt x="493" y="10"/>
                </a:lnTo>
                <a:lnTo>
                  <a:pt x="489" y="8"/>
                </a:lnTo>
                <a:lnTo>
                  <a:pt x="486" y="5"/>
                </a:lnTo>
                <a:lnTo>
                  <a:pt x="478" y="2"/>
                </a:lnTo>
                <a:lnTo>
                  <a:pt x="469" y="1"/>
                </a:lnTo>
                <a:lnTo>
                  <a:pt x="460" y="0"/>
                </a:lnTo>
                <a:lnTo>
                  <a:pt x="450" y="0"/>
                </a:lnTo>
                <a:lnTo>
                  <a:pt x="433" y="1"/>
                </a:lnTo>
                <a:lnTo>
                  <a:pt x="433" y="1"/>
                </a:lnTo>
                <a:lnTo>
                  <a:pt x="314" y="1"/>
                </a:lnTo>
                <a:lnTo>
                  <a:pt x="314" y="1"/>
                </a:lnTo>
                <a:lnTo>
                  <a:pt x="67" y="1"/>
                </a:lnTo>
                <a:lnTo>
                  <a:pt x="67" y="1"/>
                </a:lnTo>
                <a:lnTo>
                  <a:pt x="51" y="1"/>
                </a:lnTo>
                <a:lnTo>
                  <a:pt x="51" y="1"/>
                </a:lnTo>
                <a:lnTo>
                  <a:pt x="45" y="1"/>
                </a:lnTo>
                <a:lnTo>
                  <a:pt x="39" y="3"/>
                </a:lnTo>
                <a:lnTo>
                  <a:pt x="34" y="6"/>
                </a:lnTo>
                <a:lnTo>
                  <a:pt x="29" y="9"/>
                </a:lnTo>
                <a:lnTo>
                  <a:pt x="25" y="13"/>
                </a:lnTo>
                <a:lnTo>
                  <a:pt x="22" y="18"/>
                </a:lnTo>
                <a:lnTo>
                  <a:pt x="19" y="24"/>
                </a:lnTo>
                <a:lnTo>
                  <a:pt x="18" y="30"/>
                </a:lnTo>
                <a:lnTo>
                  <a:pt x="18" y="30"/>
                </a:lnTo>
                <a:lnTo>
                  <a:pt x="12" y="32"/>
                </a:lnTo>
                <a:lnTo>
                  <a:pt x="8" y="36"/>
                </a:lnTo>
                <a:lnTo>
                  <a:pt x="8" y="36"/>
                </a:lnTo>
                <a:lnTo>
                  <a:pt x="6" y="39"/>
                </a:lnTo>
                <a:lnTo>
                  <a:pt x="4" y="42"/>
                </a:lnTo>
                <a:lnTo>
                  <a:pt x="4" y="45"/>
                </a:lnTo>
                <a:lnTo>
                  <a:pt x="4" y="49"/>
                </a:lnTo>
                <a:lnTo>
                  <a:pt x="4" y="49"/>
                </a:lnTo>
                <a:lnTo>
                  <a:pt x="7" y="53"/>
                </a:lnTo>
                <a:lnTo>
                  <a:pt x="10" y="56"/>
                </a:lnTo>
                <a:lnTo>
                  <a:pt x="13" y="58"/>
                </a:lnTo>
                <a:lnTo>
                  <a:pt x="17" y="60"/>
                </a:lnTo>
                <a:lnTo>
                  <a:pt x="17" y="60"/>
                </a:lnTo>
                <a:lnTo>
                  <a:pt x="17" y="65"/>
                </a:lnTo>
                <a:lnTo>
                  <a:pt x="17" y="65"/>
                </a:lnTo>
                <a:lnTo>
                  <a:pt x="11" y="66"/>
                </a:lnTo>
                <a:lnTo>
                  <a:pt x="6" y="70"/>
                </a:lnTo>
                <a:lnTo>
                  <a:pt x="6" y="70"/>
                </a:lnTo>
                <a:lnTo>
                  <a:pt x="3" y="73"/>
                </a:lnTo>
                <a:lnTo>
                  <a:pt x="2" y="78"/>
                </a:lnTo>
                <a:lnTo>
                  <a:pt x="2" y="83"/>
                </a:lnTo>
                <a:lnTo>
                  <a:pt x="3" y="87"/>
                </a:lnTo>
                <a:lnTo>
                  <a:pt x="3" y="87"/>
                </a:lnTo>
                <a:lnTo>
                  <a:pt x="6" y="91"/>
                </a:lnTo>
                <a:lnTo>
                  <a:pt x="9" y="94"/>
                </a:lnTo>
                <a:lnTo>
                  <a:pt x="13" y="97"/>
                </a:lnTo>
                <a:lnTo>
                  <a:pt x="17" y="99"/>
                </a:lnTo>
                <a:lnTo>
                  <a:pt x="17" y="99"/>
                </a:lnTo>
                <a:lnTo>
                  <a:pt x="17" y="102"/>
                </a:lnTo>
                <a:lnTo>
                  <a:pt x="17" y="102"/>
                </a:lnTo>
                <a:lnTo>
                  <a:pt x="13" y="103"/>
                </a:lnTo>
                <a:lnTo>
                  <a:pt x="9" y="104"/>
                </a:lnTo>
                <a:lnTo>
                  <a:pt x="6" y="107"/>
                </a:lnTo>
                <a:lnTo>
                  <a:pt x="3" y="110"/>
                </a:lnTo>
                <a:lnTo>
                  <a:pt x="3" y="110"/>
                </a:lnTo>
                <a:lnTo>
                  <a:pt x="1" y="114"/>
                </a:lnTo>
                <a:lnTo>
                  <a:pt x="1" y="118"/>
                </a:lnTo>
                <a:lnTo>
                  <a:pt x="2" y="121"/>
                </a:lnTo>
                <a:lnTo>
                  <a:pt x="4" y="124"/>
                </a:lnTo>
                <a:lnTo>
                  <a:pt x="7" y="126"/>
                </a:lnTo>
                <a:lnTo>
                  <a:pt x="10" y="128"/>
                </a:lnTo>
                <a:lnTo>
                  <a:pt x="17" y="131"/>
                </a:lnTo>
                <a:lnTo>
                  <a:pt x="17" y="131"/>
                </a:lnTo>
                <a:lnTo>
                  <a:pt x="17" y="144"/>
                </a:lnTo>
                <a:lnTo>
                  <a:pt x="17" y="144"/>
                </a:lnTo>
                <a:lnTo>
                  <a:pt x="14" y="145"/>
                </a:lnTo>
                <a:lnTo>
                  <a:pt x="10" y="146"/>
                </a:lnTo>
                <a:lnTo>
                  <a:pt x="7" y="149"/>
                </a:lnTo>
                <a:lnTo>
                  <a:pt x="5" y="151"/>
                </a:lnTo>
                <a:lnTo>
                  <a:pt x="5" y="151"/>
                </a:lnTo>
                <a:lnTo>
                  <a:pt x="3" y="155"/>
                </a:lnTo>
                <a:lnTo>
                  <a:pt x="2" y="158"/>
                </a:lnTo>
                <a:lnTo>
                  <a:pt x="2" y="161"/>
                </a:lnTo>
                <a:lnTo>
                  <a:pt x="3" y="165"/>
                </a:lnTo>
                <a:lnTo>
                  <a:pt x="3" y="165"/>
                </a:lnTo>
                <a:lnTo>
                  <a:pt x="5" y="168"/>
                </a:lnTo>
                <a:lnTo>
                  <a:pt x="9" y="171"/>
                </a:lnTo>
                <a:lnTo>
                  <a:pt x="13" y="173"/>
                </a:lnTo>
                <a:lnTo>
                  <a:pt x="17" y="174"/>
                </a:lnTo>
                <a:lnTo>
                  <a:pt x="17" y="174"/>
                </a:lnTo>
                <a:lnTo>
                  <a:pt x="17" y="175"/>
                </a:lnTo>
                <a:lnTo>
                  <a:pt x="17" y="175"/>
                </a:lnTo>
                <a:lnTo>
                  <a:pt x="14" y="176"/>
                </a:lnTo>
                <a:lnTo>
                  <a:pt x="10" y="178"/>
                </a:lnTo>
                <a:lnTo>
                  <a:pt x="10" y="178"/>
                </a:lnTo>
                <a:lnTo>
                  <a:pt x="8" y="181"/>
                </a:lnTo>
                <a:lnTo>
                  <a:pt x="6" y="184"/>
                </a:lnTo>
                <a:lnTo>
                  <a:pt x="6" y="187"/>
                </a:lnTo>
                <a:lnTo>
                  <a:pt x="7" y="190"/>
                </a:lnTo>
                <a:lnTo>
                  <a:pt x="8" y="193"/>
                </a:lnTo>
                <a:lnTo>
                  <a:pt x="11" y="196"/>
                </a:lnTo>
                <a:lnTo>
                  <a:pt x="14" y="198"/>
                </a:lnTo>
                <a:lnTo>
                  <a:pt x="17" y="200"/>
                </a:lnTo>
                <a:lnTo>
                  <a:pt x="17" y="200"/>
                </a:lnTo>
                <a:lnTo>
                  <a:pt x="17" y="202"/>
                </a:lnTo>
                <a:lnTo>
                  <a:pt x="17" y="202"/>
                </a:lnTo>
                <a:lnTo>
                  <a:pt x="14" y="203"/>
                </a:lnTo>
                <a:lnTo>
                  <a:pt x="10" y="204"/>
                </a:lnTo>
                <a:lnTo>
                  <a:pt x="7" y="205"/>
                </a:lnTo>
                <a:lnTo>
                  <a:pt x="4" y="208"/>
                </a:lnTo>
                <a:lnTo>
                  <a:pt x="4" y="208"/>
                </a:lnTo>
                <a:lnTo>
                  <a:pt x="2" y="213"/>
                </a:lnTo>
                <a:lnTo>
                  <a:pt x="2" y="216"/>
                </a:lnTo>
                <a:lnTo>
                  <a:pt x="3" y="220"/>
                </a:lnTo>
                <a:lnTo>
                  <a:pt x="4" y="223"/>
                </a:lnTo>
                <a:lnTo>
                  <a:pt x="7" y="226"/>
                </a:lnTo>
                <a:lnTo>
                  <a:pt x="10" y="228"/>
                </a:lnTo>
                <a:lnTo>
                  <a:pt x="14" y="230"/>
                </a:lnTo>
                <a:lnTo>
                  <a:pt x="17" y="231"/>
                </a:lnTo>
                <a:lnTo>
                  <a:pt x="17" y="231"/>
                </a:lnTo>
                <a:lnTo>
                  <a:pt x="17" y="234"/>
                </a:lnTo>
                <a:lnTo>
                  <a:pt x="17" y="234"/>
                </a:lnTo>
                <a:lnTo>
                  <a:pt x="13" y="234"/>
                </a:lnTo>
                <a:lnTo>
                  <a:pt x="9" y="234"/>
                </a:lnTo>
                <a:lnTo>
                  <a:pt x="5" y="236"/>
                </a:lnTo>
                <a:lnTo>
                  <a:pt x="2" y="239"/>
                </a:lnTo>
                <a:lnTo>
                  <a:pt x="2" y="239"/>
                </a:lnTo>
                <a:lnTo>
                  <a:pt x="0" y="243"/>
                </a:lnTo>
                <a:lnTo>
                  <a:pt x="0" y="246"/>
                </a:lnTo>
                <a:lnTo>
                  <a:pt x="2" y="249"/>
                </a:lnTo>
                <a:lnTo>
                  <a:pt x="4" y="251"/>
                </a:lnTo>
                <a:lnTo>
                  <a:pt x="7" y="254"/>
                </a:lnTo>
                <a:lnTo>
                  <a:pt x="10" y="256"/>
                </a:lnTo>
                <a:lnTo>
                  <a:pt x="17" y="258"/>
                </a:lnTo>
                <a:lnTo>
                  <a:pt x="17" y="258"/>
                </a:lnTo>
                <a:lnTo>
                  <a:pt x="17" y="266"/>
                </a:lnTo>
                <a:lnTo>
                  <a:pt x="17" y="266"/>
                </a:lnTo>
                <a:lnTo>
                  <a:pt x="12" y="266"/>
                </a:lnTo>
                <a:lnTo>
                  <a:pt x="12" y="266"/>
                </a:lnTo>
                <a:lnTo>
                  <a:pt x="9" y="268"/>
                </a:lnTo>
                <a:lnTo>
                  <a:pt x="6" y="269"/>
                </a:lnTo>
                <a:lnTo>
                  <a:pt x="4" y="272"/>
                </a:lnTo>
                <a:lnTo>
                  <a:pt x="3" y="275"/>
                </a:lnTo>
                <a:lnTo>
                  <a:pt x="3" y="275"/>
                </a:lnTo>
                <a:lnTo>
                  <a:pt x="2" y="278"/>
                </a:lnTo>
                <a:lnTo>
                  <a:pt x="3" y="281"/>
                </a:lnTo>
                <a:lnTo>
                  <a:pt x="5" y="283"/>
                </a:lnTo>
                <a:lnTo>
                  <a:pt x="7" y="285"/>
                </a:lnTo>
                <a:lnTo>
                  <a:pt x="12" y="288"/>
                </a:lnTo>
                <a:lnTo>
                  <a:pt x="17" y="289"/>
                </a:lnTo>
                <a:lnTo>
                  <a:pt x="17" y="289"/>
                </a:lnTo>
                <a:lnTo>
                  <a:pt x="17" y="296"/>
                </a:lnTo>
                <a:lnTo>
                  <a:pt x="17" y="296"/>
                </a:lnTo>
                <a:lnTo>
                  <a:pt x="14" y="296"/>
                </a:lnTo>
                <a:lnTo>
                  <a:pt x="10" y="297"/>
                </a:lnTo>
                <a:lnTo>
                  <a:pt x="7" y="299"/>
                </a:lnTo>
                <a:lnTo>
                  <a:pt x="4" y="302"/>
                </a:lnTo>
                <a:lnTo>
                  <a:pt x="4" y="302"/>
                </a:lnTo>
                <a:lnTo>
                  <a:pt x="3" y="305"/>
                </a:lnTo>
                <a:lnTo>
                  <a:pt x="2" y="308"/>
                </a:lnTo>
                <a:lnTo>
                  <a:pt x="3" y="311"/>
                </a:lnTo>
                <a:lnTo>
                  <a:pt x="5" y="313"/>
                </a:lnTo>
                <a:lnTo>
                  <a:pt x="11" y="317"/>
                </a:lnTo>
                <a:lnTo>
                  <a:pt x="17" y="319"/>
                </a:lnTo>
                <a:lnTo>
                  <a:pt x="17" y="319"/>
                </a:lnTo>
                <a:lnTo>
                  <a:pt x="17" y="327"/>
                </a:lnTo>
                <a:lnTo>
                  <a:pt x="17" y="327"/>
                </a:lnTo>
                <a:lnTo>
                  <a:pt x="14" y="327"/>
                </a:lnTo>
                <a:lnTo>
                  <a:pt x="14" y="327"/>
                </a:lnTo>
                <a:lnTo>
                  <a:pt x="11" y="328"/>
                </a:lnTo>
                <a:lnTo>
                  <a:pt x="8" y="330"/>
                </a:lnTo>
                <a:lnTo>
                  <a:pt x="5" y="332"/>
                </a:lnTo>
                <a:lnTo>
                  <a:pt x="4" y="335"/>
                </a:lnTo>
                <a:lnTo>
                  <a:pt x="4" y="335"/>
                </a:lnTo>
                <a:lnTo>
                  <a:pt x="4" y="338"/>
                </a:lnTo>
                <a:lnTo>
                  <a:pt x="4" y="341"/>
                </a:lnTo>
                <a:lnTo>
                  <a:pt x="6" y="343"/>
                </a:lnTo>
                <a:lnTo>
                  <a:pt x="7" y="345"/>
                </a:lnTo>
                <a:lnTo>
                  <a:pt x="12" y="348"/>
                </a:lnTo>
                <a:lnTo>
                  <a:pt x="17" y="350"/>
                </a:lnTo>
                <a:lnTo>
                  <a:pt x="17" y="350"/>
                </a:lnTo>
                <a:lnTo>
                  <a:pt x="17" y="353"/>
                </a:lnTo>
                <a:lnTo>
                  <a:pt x="17" y="353"/>
                </a:lnTo>
                <a:lnTo>
                  <a:pt x="14" y="353"/>
                </a:lnTo>
                <a:lnTo>
                  <a:pt x="11" y="353"/>
                </a:lnTo>
                <a:lnTo>
                  <a:pt x="8" y="355"/>
                </a:lnTo>
                <a:lnTo>
                  <a:pt x="6" y="358"/>
                </a:lnTo>
                <a:lnTo>
                  <a:pt x="6" y="358"/>
                </a:lnTo>
                <a:lnTo>
                  <a:pt x="4" y="361"/>
                </a:lnTo>
                <a:lnTo>
                  <a:pt x="4" y="364"/>
                </a:lnTo>
                <a:lnTo>
                  <a:pt x="4" y="367"/>
                </a:lnTo>
                <a:lnTo>
                  <a:pt x="6" y="370"/>
                </a:lnTo>
                <a:lnTo>
                  <a:pt x="11" y="376"/>
                </a:lnTo>
                <a:lnTo>
                  <a:pt x="17" y="379"/>
                </a:lnTo>
                <a:lnTo>
                  <a:pt x="17" y="379"/>
                </a:lnTo>
                <a:lnTo>
                  <a:pt x="17" y="383"/>
                </a:lnTo>
                <a:lnTo>
                  <a:pt x="17" y="383"/>
                </a:lnTo>
                <a:lnTo>
                  <a:pt x="11" y="384"/>
                </a:lnTo>
                <a:lnTo>
                  <a:pt x="8" y="385"/>
                </a:lnTo>
                <a:lnTo>
                  <a:pt x="5" y="386"/>
                </a:lnTo>
                <a:lnTo>
                  <a:pt x="5" y="386"/>
                </a:lnTo>
                <a:lnTo>
                  <a:pt x="2" y="389"/>
                </a:lnTo>
                <a:lnTo>
                  <a:pt x="1" y="393"/>
                </a:lnTo>
                <a:lnTo>
                  <a:pt x="2" y="396"/>
                </a:lnTo>
                <a:lnTo>
                  <a:pt x="4" y="399"/>
                </a:lnTo>
                <a:lnTo>
                  <a:pt x="7" y="402"/>
                </a:lnTo>
                <a:lnTo>
                  <a:pt x="10" y="405"/>
                </a:lnTo>
                <a:lnTo>
                  <a:pt x="17" y="408"/>
                </a:lnTo>
                <a:lnTo>
                  <a:pt x="17" y="408"/>
                </a:lnTo>
                <a:lnTo>
                  <a:pt x="17" y="413"/>
                </a:lnTo>
                <a:lnTo>
                  <a:pt x="17" y="413"/>
                </a:lnTo>
                <a:lnTo>
                  <a:pt x="14" y="413"/>
                </a:lnTo>
                <a:lnTo>
                  <a:pt x="10" y="414"/>
                </a:lnTo>
                <a:lnTo>
                  <a:pt x="7" y="415"/>
                </a:lnTo>
                <a:lnTo>
                  <a:pt x="4" y="418"/>
                </a:lnTo>
                <a:lnTo>
                  <a:pt x="4" y="418"/>
                </a:lnTo>
                <a:lnTo>
                  <a:pt x="2" y="421"/>
                </a:lnTo>
                <a:lnTo>
                  <a:pt x="2" y="424"/>
                </a:lnTo>
                <a:lnTo>
                  <a:pt x="2" y="427"/>
                </a:lnTo>
                <a:lnTo>
                  <a:pt x="4" y="430"/>
                </a:lnTo>
                <a:lnTo>
                  <a:pt x="7" y="432"/>
                </a:lnTo>
                <a:lnTo>
                  <a:pt x="10" y="434"/>
                </a:lnTo>
                <a:lnTo>
                  <a:pt x="17" y="437"/>
                </a:lnTo>
                <a:lnTo>
                  <a:pt x="17" y="437"/>
                </a:lnTo>
                <a:lnTo>
                  <a:pt x="17" y="444"/>
                </a:lnTo>
                <a:lnTo>
                  <a:pt x="17" y="444"/>
                </a:lnTo>
                <a:lnTo>
                  <a:pt x="13" y="446"/>
                </a:lnTo>
                <a:lnTo>
                  <a:pt x="10" y="448"/>
                </a:lnTo>
                <a:lnTo>
                  <a:pt x="10" y="448"/>
                </a:lnTo>
                <a:lnTo>
                  <a:pt x="7" y="450"/>
                </a:lnTo>
                <a:lnTo>
                  <a:pt x="5" y="454"/>
                </a:lnTo>
                <a:lnTo>
                  <a:pt x="4" y="457"/>
                </a:lnTo>
                <a:lnTo>
                  <a:pt x="4" y="460"/>
                </a:lnTo>
                <a:lnTo>
                  <a:pt x="4" y="460"/>
                </a:lnTo>
                <a:lnTo>
                  <a:pt x="6" y="464"/>
                </a:lnTo>
                <a:lnTo>
                  <a:pt x="9" y="467"/>
                </a:lnTo>
                <a:lnTo>
                  <a:pt x="13" y="469"/>
                </a:lnTo>
                <a:lnTo>
                  <a:pt x="17" y="471"/>
                </a:lnTo>
                <a:lnTo>
                  <a:pt x="17" y="471"/>
                </a:lnTo>
                <a:lnTo>
                  <a:pt x="17" y="476"/>
                </a:lnTo>
                <a:lnTo>
                  <a:pt x="17" y="476"/>
                </a:lnTo>
                <a:lnTo>
                  <a:pt x="13" y="477"/>
                </a:lnTo>
                <a:lnTo>
                  <a:pt x="10" y="478"/>
                </a:lnTo>
                <a:lnTo>
                  <a:pt x="6" y="480"/>
                </a:lnTo>
                <a:lnTo>
                  <a:pt x="3" y="484"/>
                </a:lnTo>
                <a:lnTo>
                  <a:pt x="3" y="484"/>
                </a:lnTo>
                <a:lnTo>
                  <a:pt x="1" y="488"/>
                </a:lnTo>
                <a:lnTo>
                  <a:pt x="1" y="492"/>
                </a:lnTo>
                <a:lnTo>
                  <a:pt x="2" y="495"/>
                </a:lnTo>
                <a:lnTo>
                  <a:pt x="4" y="497"/>
                </a:lnTo>
                <a:lnTo>
                  <a:pt x="7" y="499"/>
                </a:lnTo>
                <a:lnTo>
                  <a:pt x="10" y="501"/>
                </a:lnTo>
                <a:lnTo>
                  <a:pt x="17" y="504"/>
                </a:lnTo>
                <a:lnTo>
                  <a:pt x="17" y="504"/>
                </a:lnTo>
                <a:lnTo>
                  <a:pt x="17" y="514"/>
                </a:lnTo>
                <a:lnTo>
                  <a:pt x="17" y="514"/>
                </a:lnTo>
                <a:lnTo>
                  <a:pt x="13" y="514"/>
                </a:lnTo>
                <a:lnTo>
                  <a:pt x="10" y="516"/>
                </a:lnTo>
                <a:lnTo>
                  <a:pt x="6" y="518"/>
                </a:lnTo>
                <a:lnTo>
                  <a:pt x="4" y="521"/>
                </a:lnTo>
                <a:lnTo>
                  <a:pt x="4" y="521"/>
                </a:lnTo>
                <a:lnTo>
                  <a:pt x="2" y="524"/>
                </a:lnTo>
                <a:lnTo>
                  <a:pt x="2" y="527"/>
                </a:lnTo>
                <a:lnTo>
                  <a:pt x="4" y="530"/>
                </a:lnTo>
                <a:lnTo>
                  <a:pt x="6" y="532"/>
                </a:lnTo>
                <a:lnTo>
                  <a:pt x="11" y="537"/>
                </a:lnTo>
                <a:lnTo>
                  <a:pt x="17" y="539"/>
                </a:lnTo>
                <a:lnTo>
                  <a:pt x="17" y="539"/>
                </a:lnTo>
                <a:lnTo>
                  <a:pt x="17" y="549"/>
                </a:lnTo>
                <a:lnTo>
                  <a:pt x="17" y="549"/>
                </a:lnTo>
                <a:lnTo>
                  <a:pt x="14" y="549"/>
                </a:lnTo>
                <a:lnTo>
                  <a:pt x="12" y="550"/>
                </a:lnTo>
                <a:lnTo>
                  <a:pt x="9" y="552"/>
                </a:lnTo>
                <a:lnTo>
                  <a:pt x="7" y="554"/>
                </a:lnTo>
                <a:lnTo>
                  <a:pt x="7" y="554"/>
                </a:lnTo>
                <a:lnTo>
                  <a:pt x="6" y="557"/>
                </a:lnTo>
                <a:lnTo>
                  <a:pt x="6" y="560"/>
                </a:lnTo>
                <a:lnTo>
                  <a:pt x="6" y="563"/>
                </a:lnTo>
                <a:lnTo>
                  <a:pt x="8" y="565"/>
                </a:lnTo>
                <a:lnTo>
                  <a:pt x="12" y="569"/>
                </a:lnTo>
                <a:lnTo>
                  <a:pt x="17" y="572"/>
                </a:lnTo>
                <a:lnTo>
                  <a:pt x="17" y="572"/>
                </a:lnTo>
                <a:lnTo>
                  <a:pt x="17" y="580"/>
                </a:lnTo>
                <a:lnTo>
                  <a:pt x="17" y="580"/>
                </a:lnTo>
                <a:lnTo>
                  <a:pt x="12" y="581"/>
                </a:lnTo>
                <a:lnTo>
                  <a:pt x="8" y="584"/>
                </a:lnTo>
                <a:lnTo>
                  <a:pt x="8" y="584"/>
                </a:lnTo>
                <a:lnTo>
                  <a:pt x="6" y="587"/>
                </a:lnTo>
                <a:lnTo>
                  <a:pt x="5" y="590"/>
                </a:lnTo>
                <a:lnTo>
                  <a:pt x="5" y="593"/>
                </a:lnTo>
                <a:lnTo>
                  <a:pt x="7" y="596"/>
                </a:lnTo>
                <a:lnTo>
                  <a:pt x="9" y="599"/>
                </a:lnTo>
                <a:lnTo>
                  <a:pt x="11" y="601"/>
                </a:lnTo>
                <a:lnTo>
                  <a:pt x="17" y="605"/>
                </a:lnTo>
                <a:lnTo>
                  <a:pt x="17" y="605"/>
                </a:lnTo>
                <a:lnTo>
                  <a:pt x="19" y="616"/>
                </a:lnTo>
                <a:lnTo>
                  <a:pt x="20" y="621"/>
                </a:lnTo>
                <a:lnTo>
                  <a:pt x="22" y="626"/>
                </a:lnTo>
                <a:lnTo>
                  <a:pt x="24" y="631"/>
                </a:lnTo>
                <a:lnTo>
                  <a:pt x="28" y="635"/>
                </a:lnTo>
                <a:lnTo>
                  <a:pt x="32" y="638"/>
                </a:lnTo>
                <a:lnTo>
                  <a:pt x="37" y="642"/>
                </a:lnTo>
                <a:lnTo>
                  <a:pt x="37" y="642"/>
                </a:lnTo>
                <a:lnTo>
                  <a:pt x="43" y="644"/>
                </a:lnTo>
                <a:lnTo>
                  <a:pt x="49" y="644"/>
                </a:lnTo>
                <a:lnTo>
                  <a:pt x="62" y="644"/>
                </a:lnTo>
                <a:lnTo>
                  <a:pt x="62" y="644"/>
                </a:lnTo>
                <a:lnTo>
                  <a:pt x="99" y="644"/>
                </a:lnTo>
                <a:lnTo>
                  <a:pt x="99" y="644"/>
                </a:lnTo>
                <a:lnTo>
                  <a:pt x="368" y="644"/>
                </a:lnTo>
                <a:lnTo>
                  <a:pt x="368" y="644"/>
                </a:lnTo>
                <a:lnTo>
                  <a:pt x="452" y="644"/>
                </a:lnTo>
                <a:lnTo>
                  <a:pt x="452" y="644"/>
                </a:lnTo>
                <a:lnTo>
                  <a:pt x="462" y="644"/>
                </a:lnTo>
                <a:lnTo>
                  <a:pt x="470" y="643"/>
                </a:lnTo>
                <a:lnTo>
                  <a:pt x="478" y="642"/>
                </a:lnTo>
                <a:lnTo>
                  <a:pt x="485" y="639"/>
                </a:lnTo>
                <a:lnTo>
                  <a:pt x="492" y="635"/>
                </a:lnTo>
                <a:lnTo>
                  <a:pt x="497" y="629"/>
                </a:lnTo>
                <a:lnTo>
                  <a:pt x="500" y="622"/>
                </a:lnTo>
                <a:lnTo>
                  <a:pt x="502" y="611"/>
                </a:lnTo>
                <a:lnTo>
                  <a:pt x="502" y="611"/>
                </a:lnTo>
                <a:lnTo>
                  <a:pt x="502" y="610"/>
                </a:lnTo>
                <a:lnTo>
                  <a:pt x="502" y="610"/>
                </a:lnTo>
                <a:lnTo>
                  <a:pt x="502" y="173"/>
                </a:lnTo>
                <a:lnTo>
                  <a:pt x="502" y="173"/>
                </a:lnTo>
                <a:lnTo>
                  <a:pt x="502" y="70"/>
                </a:lnTo>
                <a:lnTo>
                  <a:pt x="502" y="70"/>
                </a:lnTo>
                <a:lnTo>
                  <a:pt x="503" y="42"/>
                </a:lnTo>
                <a:lnTo>
                  <a:pt x="501" y="29"/>
                </a:lnTo>
                <a:lnTo>
                  <a:pt x="500" y="23"/>
                </a:lnTo>
                <a:lnTo>
                  <a:pt x="498" y="17"/>
                </a:lnTo>
                <a:lnTo>
                  <a:pt x="498" y="17"/>
                </a:lnTo>
                <a:close/>
                <a:moveTo>
                  <a:pt x="17" y="595"/>
                </a:moveTo>
                <a:lnTo>
                  <a:pt x="17" y="595"/>
                </a:lnTo>
                <a:lnTo>
                  <a:pt x="15" y="594"/>
                </a:lnTo>
                <a:lnTo>
                  <a:pt x="15" y="594"/>
                </a:lnTo>
                <a:lnTo>
                  <a:pt x="14" y="592"/>
                </a:lnTo>
                <a:lnTo>
                  <a:pt x="14" y="591"/>
                </a:lnTo>
                <a:lnTo>
                  <a:pt x="16" y="589"/>
                </a:lnTo>
                <a:lnTo>
                  <a:pt x="16" y="589"/>
                </a:lnTo>
                <a:lnTo>
                  <a:pt x="17" y="589"/>
                </a:lnTo>
                <a:lnTo>
                  <a:pt x="17" y="589"/>
                </a:lnTo>
                <a:lnTo>
                  <a:pt x="17" y="595"/>
                </a:lnTo>
                <a:lnTo>
                  <a:pt x="17" y="595"/>
                </a:lnTo>
                <a:close/>
                <a:moveTo>
                  <a:pt x="17" y="563"/>
                </a:moveTo>
                <a:lnTo>
                  <a:pt x="17" y="563"/>
                </a:lnTo>
                <a:lnTo>
                  <a:pt x="15" y="561"/>
                </a:lnTo>
                <a:lnTo>
                  <a:pt x="15" y="561"/>
                </a:lnTo>
                <a:lnTo>
                  <a:pt x="15" y="559"/>
                </a:lnTo>
                <a:lnTo>
                  <a:pt x="15" y="559"/>
                </a:lnTo>
                <a:lnTo>
                  <a:pt x="15" y="558"/>
                </a:lnTo>
                <a:lnTo>
                  <a:pt x="15" y="558"/>
                </a:lnTo>
                <a:lnTo>
                  <a:pt x="17" y="557"/>
                </a:lnTo>
                <a:lnTo>
                  <a:pt x="17" y="557"/>
                </a:lnTo>
                <a:lnTo>
                  <a:pt x="17" y="563"/>
                </a:lnTo>
                <a:lnTo>
                  <a:pt x="17" y="563"/>
                </a:lnTo>
                <a:close/>
                <a:moveTo>
                  <a:pt x="17" y="529"/>
                </a:moveTo>
                <a:lnTo>
                  <a:pt x="17" y="529"/>
                </a:lnTo>
                <a:lnTo>
                  <a:pt x="14" y="528"/>
                </a:lnTo>
                <a:lnTo>
                  <a:pt x="14" y="528"/>
                </a:lnTo>
                <a:lnTo>
                  <a:pt x="11" y="525"/>
                </a:lnTo>
                <a:lnTo>
                  <a:pt x="11" y="525"/>
                </a:lnTo>
                <a:lnTo>
                  <a:pt x="11" y="525"/>
                </a:lnTo>
                <a:lnTo>
                  <a:pt x="11" y="525"/>
                </a:lnTo>
                <a:lnTo>
                  <a:pt x="13" y="524"/>
                </a:lnTo>
                <a:lnTo>
                  <a:pt x="13" y="524"/>
                </a:lnTo>
                <a:lnTo>
                  <a:pt x="15" y="523"/>
                </a:lnTo>
                <a:lnTo>
                  <a:pt x="17" y="523"/>
                </a:lnTo>
                <a:lnTo>
                  <a:pt x="17" y="523"/>
                </a:lnTo>
                <a:lnTo>
                  <a:pt x="17" y="529"/>
                </a:lnTo>
                <a:lnTo>
                  <a:pt x="17" y="529"/>
                </a:lnTo>
                <a:close/>
                <a:moveTo>
                  <a:pt x="17" y="495"/>
                </a:moveTo>
                <a:lnTo>
                  <a:pt x="17" y="495"/>
                </a:lnTo>
                <a:lnTo>
                  <a:pt x="14" y="494"/>
                </a:lnTo>
                <a:lnTo>
                  <a:pt x="12" y="492"/>
                </a:lnTo>
                <a:lnTo>
                  <a:pt x="10" y="490"/>
                </a:lnTo>
                <a:lnTo>
                  <a:pt x="11" y="488"/>
                </a:lnTo>
                <a:lnTo>
                  <a:pt x="11" y="488"/>
                </a:lnTo>
                <a:lnTo>
                  <a:pt x="14" y="485"/>
                </a:lnTo>
                <a:lnTo>
                  <a:pt x="17" y="485"/>
                </a:lnTo>
                <a:lnTo>
                  <a:pt x="17" y="485"/>
                </a:lnTo>
                <a:lnTo>
                  <a:pt x="17" y="495"/>
                </a:lnTo>
                <a:lnTo>
                  <a:pt x="17" y="495"/>
                </a:lnTo>
                <a:close/>
                <a:moveTo>
                  <a:pt x="17" y="461"/>
                </a:moveTo>
                <a:lnTo>
                  <a:pt x="17" y="461"/>
                </a:lnTo>
                <a:lnTo>
                  <a:pt x="15" y="460"/>
                </a:lnTo>
                <a:lnTo>
                  <a:pt x="15" y="460"/>
                </a:lnTo>
                <a:lnTo>
                  <a:pt x="13" y="459"/>
                </a:lnTo>
                <a:lnTo>
                  <a:pt x="13" y="459"/>
                </a:lnTo>
                <a:lnTo>
                  <a:pt x="13" y="458"/>
                </a:lnTo>
                <a:lnTo>
                  <a:pt x="13" y="458"/>
                </a:lnTo>
                <a:lnTo>
                  <a:pt x="12" y="458"/>
                </a:lnTo>
                <a:lnTo>
                  <a:pt x="12" y="458"/>
                </a:lnTo>
                <a:lnTo>
                  <a:pt x="12" y="458"/>
                </a:lnTo>
                <a:lnTo>
                  <a:pt x="12" y="458"/>
                </a:lnTo>
                <a:lnTo>
                  <a:pt x="13" y="457"/>
                </a:lnTo>
                <a:lnTo>
                  <a:pt x="13" y="457"/>
                </a:lnTo>
                <a:lnTo>
                  <a:pt x="15" y="456"/>
                </a:lnTo>
                <a:lnTo>
                  <a:pt x="15" y="456"/>
                </a:lnTo>
                <a:lnTo>
                  <a:pt x="17" y="454"/>
                </a:lnTo>
                <a:lnTo>
                  <a:pt x="17" y="454"/>
                </a:lnTo>
                <a:lnTo>
                  <a:pt x="17" y="461"/>
                </a:lnTo>
                <a:lnTo>
                  <a:pt x="17" y="461"/>
                </a:lnTo>
                <a:close/>
                <a:moveTo>
                  <a:pt x="17" y="428"/>
                </a:moveTo>
                <a:lnTo>
                  <a:pt x="17" y="428"/>
                </a:lnTo>
                <a:lnTo>
                  <a:pt x="14" y="427"/>
                </a:lnTo>
                <a:lnTo>
                  <a:pt x="12" y="425"/>
                </a:lnTo>
                <a:lnTo>
                  <a:pt x="11" y="424"/>
                </a:lnTo>
                <a:lnTo>
                  <a:pt x="11" y="423"/>
                </a:lnTo>
                <a:lnTo>
                  <a:pt x="14" y="422"/>
                </a:lnTo>
                <a:lnTo>
                  <a:pt x="14" y="422"/>
                </a:lnTo>
                <a:lnTo>
                  <a:pt x="17" y="421"/>
                </a:lnTo>
                <a:lnTo>
                  <a:pt x="17" y="421"/>
                </a:lnTo>
                <a:lnTo>
                  <a:pt x="17" y="428"/>
                </a:lnTo>
                <a:lnTo>
                  <a:pt x="17" y="428"/>
                </a:lnTo>
                <a:close/>
                <a:moveTo>
                  <a:pt x="17" y="398"/>
                </a:moveTo>
                <a:lnTo>
                  <a:pt x="17" y="398"/>
                </a:lnTo>
                <a:lnTo>
                  <a:pt x="12" y="395"/>
                </a:lnTo>
                <a:lnTo>
                  <a:pt x="11" y="393"/>
                </a:lnTo>
                <a:lnTo>
                  <a:pt x="11" y="392"/>
                </a:lnTo>
                <a:lnTo>
                  <a:pt x="12" y="392"/>
                </a:lnTo>
                <a:lnTo>
                  <a:pt x="12" y="392"/>
                </a:lnTo>
                <a:lnTo>
                  <a:pt x="17" y="392"/>
                </a:lnTo>
                <a:lnTo>
                  <a:pt x="17" y="392"/>
                </a:lnTo>
                <a:lnTo>
                  <a:pt x="17" y="398"/>
                </a:lnTo>
                <a:lnTo>
                  <a:pt x="17" y="398"/>
                </a:lnTo>
                <a:close/>
                <a:moveTo>
                  <a:pt x="17" y="368"/>
                </a:moveTo>
                <a:lnTo>
                  <a:pt x="17" y="368"/>
                </a:lnTo>
                <a:lnTo>
                  <a:pt x="15" y="367"/>
                </a:lnTo>
                <a:lnTo>
                  <a:pt x="13" y="365"/>
                </a:lnTo>
                <a:lnTo>
                  <a:pt x="13" y="363"/>
                </a:lnTo>
                <a:lnTo>
                  <a:pt x="14" y="362"/>
                </a:lnTo>
                <a:lnTo>
                  <a:pt x="14" y="362"/>
                </a:lnTo>
                <a:lnTo>
                  <a:pt x="16" y="361"/>
                </a:lnTo>
                <a:lnTo>
                  <a:pt x="17" y="361"/>
                </a:lnTo>
                <a:lnTo>
                  <a:pt x="17" y="361"/>
                </a:lnTo>
                <a:lnTo>
                  <a:pt x="17" y="368"/>
                </a:lnTo>
                <a:lnTo>
                  <a:pt x="17" y="368"/>
                </a:lnTo>
                <a:close/>
                <a:moveTo>
                  <a:pt x="17" y="341"/>
                </a:moveTo>
                <a:lnTo>
                  <a:pt x="17" y="341"/>
                </a:lnTo>
                <a:lnTo>
                  <a:pt x="14" y="339"/>
                </a:lnTo>
                <a:lnTo>
                  <a:pt x="13" y="338"/>
                </a:lnTo>
                <a:lnTo>
                  <a:pt x="12" y="337"/>
                </a:lnTo>
                <a:lnTo>
                  <a:pt x="12" y="337"/>
                </a:lnTo>
                <a:lnTo>
                  <a:pt x="13" y="336"/>
                </a:lnTo>
                <a:lnTo>
                  <a:pt x="14" y="336"/>
                </a:lnTo>
                <a:lnTo>
                  <a:pt x="17" y="336"/>
                </a:lnTo>
                <a:lnTo>
                  <a:pt x="17" y="336"/>
                </a:lnTo>
                <a:lnTo>
                  <a:pt x="17" y="341"/>
                </a:lnTo>
                <a:lnTo>
                  <a:pt x="17" y="341"/>
                </a:lnTo>
                <a:close/>
                <a:moveTo>
                  <a:pt x="17" y="310"/>
                </a:moveTo>
                <a:lnTo>
                  <a:pt x="17" y="310"/>
                </a:lnTo>
                <a:lnTo>
                  <a:pt x="14" y="309"/>
                </a:lnTo>
                <a:lnTo>
                  <a:pt x="14" y="309"/>
                </a:lnTo>
                <a:lnTo>
                  <a:pt x="12" y="308"/>
                </a:lnTo>
                <a:lnTo>
                  <a:pt x="11" y="307"/>
                </a:lnTo>
                <a:lnTo>
                  <a:pt x="14" y="305"/>
                </a:lnTo>
                <a:lnTo>
                  <a:pt x="14" y="305"/>
                </a:lnTo>
                <a:lnTo>
                  <a:pt x="17" y="304"/>
                </a:lnTo>
                <a:lnTo>
                  <a:pt x="17" y="304"/>
                </a:lnTo>
                <a:lnTo>
                  <a:pt x="17" y="310"/>
                </a:lnTo>
                <a:lnTo>
                  <a:pt x="17" y="310"/>
                </a:lnTo>
                <a:close/>
                <a:moveTo>
                  <a:pt x="17" y="280"/>
                </a:moveTo>
                <a:lnTo>
                  <a:pt x="17" y="280"/>
                </a:lnTo>
                <a:lnTo>
                  <a:pt x="14" y="279"/>
                </a:lnTo>
                <a:lnTo>
                  <a:pt x="14" y="279"/>
                </a:lnTo>
                <a:lnTo>
                  <a:pt x="12" y="277"/>
                </a:lnTo>
                <a:lnTo>
                  <a:pt x="12" y="277"/>
                </a:lnTo>
                <a:lnTo>
                  <a:pt x="11" y="277"/>
                </a:lnTo>
                <a:lnTo>
                  <a:pt x="11" y="277"/>
                </a:lnTo>
                <a:lnTo>
                  <a:pt x="11" y="277"/>
                </a:lnTo>
                <a:lnTo>
                  <a:pt x="12" y="276"/>
                </a:lnTo>
                <a:lnTo>
                  <a:pt x="13" y="275"/>
                </a:lnTo>
                <a:lnTo>
                  <a:pt x="16" y="274"/>
                </a:lnTo>
                <a:lnTo>
                  <a:pt x="16" y="274"/>
                </a:lnTo>
                <a:lnTo>
                  <a:pt x="17" y="274"/>
                </a:lnTo>
                <a:lnTo>
                  <a:pt x="17" y="274"/>
                </a:lnTo>
                <a:lnTo>
                  <a:pt x="17" y="280"/>
                </a:lnTo>
                <a:lnTo>
                  <a:pt x="17" y="280"/>
                </a:lnTo>
                <a:close/>
                <a:moveTo>
                  <a:pt x="17" y="249"/>
                </a:moveTo>
                <a:lnTo>
                  <a:pt x="17" y="249"/>
                </a:lnTo>
                <a:lnTo>
                  <a:pt x="12" y="247"/>
                </a:lnTo>
                <a:lnTo>
                  <a:pt x="12" y="247"/>
                </a:lnTo>
                <a:lnTo>
                  <a:pt x="10" y="245"/>
                </a:lnTo>
                <a:lnTo>
                  <a:pt x="10" y="245"/>
                </a:lnTo>
                <a:lnTo>
                  <a:pt x="9" y="244"/>
                </a:lnTo>
                <a:lnTo>
                  <a:pt x="9" y="244"/>
                </a:lnTo>
                <a:lnTo>
                  <a:pt x="13" y="243"/>
                </a:lnTo>
                <a:lnTo>
                  <a:pt x="17" y="243"/>
                </a:lnTo>
                <a:lnTo>
                  <a:pt x="17" y="243"/>
                </a:lnTo>
                <a:lnTo>
                  <a:pt x="17" y="249"/>
                </a:lnTo>
                <a:lnTo>
                  <a:pt x="17" y="249"/>
                </a:lnTo>
                <a:close/>
                <a:moveTo>
                  <a:pt x="17" y="222"/>
                </a:moveTo>
                <a:lnTo>
                  <a:pt x="17" y="222"/>
                </a:lnTo>
                <a:lnTo>
                  <a:pt x="14" y="220"/>
                </a:lnTo>
                <a:lnTo>
                  <a:pt x="11" y="218"/>
                </a:lnTo>
                <a:lnTo>
                  <a:pt x="11" y="217"/>
                </a:lnTo>
                <a:lnTo>
                  <a:pt x="11" y="216"/>
                </a:lnTo>
                <a:lnTo>
                  <a:pt x="11" y="214"/>
                </a:lnTo>
                <a:lnTo>
                  <a:pt x="13" y="213"/>
                </a:lnTo>
                <a:lnTo>
                  <a:pt x="13" y="213"/>
                </a:lnTo>
                <a:lnTo>
                  <a:pt x="15" y="212"/>
                </a:lnTo>
                <a:lnTo>
                  <a:pt x="17" y="212"/>
                </a:lnTo>
                <a:lnTo>
                  <a:pt x="17" y="212"/>
                </a:lnTo>
                <a:lnTo>
                  <a:pt x="17" y="222"/>
                </a:lnTo>
                <a:lnTo>
                  <a:pt x="17" y="222"/>
                </a:lnTo>
                <a:close/>
                <a:moveTo>
                  <a:pt x="17" y="190"/>
                </a:moveTo>
                <a:lnTo>
                  <a:pt x="17" y="190"/>
                </a:lnTo>
                <a:lnTo>
                  <a:pt x="16" y="189"/>
                </a:lnTo>
                <a:lnTo>
                  <a:pt x="15" y="187"/>
                </a:lnTo>
                <a:lnTo>
                  <a:pt x="15" y="185"/>
                </a:lnTo>
                <a:lnTo>
                  <a:pt x="17" y="184"/>
                </a:lnTo>
                <a:lnTo>
                  <a:pt x="17" y="184"/>
                </a:lnTo>
                <a:lnTo>
                  <a:pt x="17" y="190"/>
                </a:lnTo>
                <a:lnTo>
                  <a:pt x="17" y="190"/>
                </a:lnTo>
                <a:close/>
                <a:moveTo>
                  <a:pt x="17" y="165"/>
                </a:moveTo>
                <a:lnTo>
                  <a:pt x="17" y="165"/>
                </a:lnTo>
                <a:lnTo>
                  <a:pt x="13" y="163"/>
                </a:lnTo>
                <a:lnTo>
                  <a:pt x="11" y="161"/>
                </a:lnTo>
                <a:lnTo>
                  <a:pt x="11" y="161"/>
                </a:lnTo>
                <a:lnTo>
                  <a:pt x="10" y="159"/>
                </a:lnTo>
                <a:lnTo>
                  <a:pt x="10" y="159"/>
                </a:lnTo>
                <a:lnTo>
                  <a:pt x="11" y="158"/>
                </a:lnTo>
                <a:lnTo>
                  <a:pt x="12" y="156"/>
                </a:lnTo>
                <a:lnTo>
                  <a:pt x="12" y="156"/>
                </a:lnTo>
                <a:lnTo>
                  <a:pt x="14" y="154"/>
                </a:lnTo>
                <a:lnTo>
                  <a:pt x="17" y="153"/>
                </a:lnTo>
                <a:lnTo>
                  <a:pt x="17" y="153"/>
                </a:lnTo>
                <a:lnTo>
                  <a:pt x="17" y="165"/>
                </a:lnTo>
                <a:lnTo>
                  <a:pt x="17" y="165"/>
                </a:lnTo>
                <a:close/>
                <a:moveTo>
                  <a:pt x="17" y="121"/>
                </a:moveTo>
                <a:lnTo>
                  <a:pt x="17" y="121"/>
                </a:lnTo>
                <a:lnTo>
                  <a:pt x="12" y="119"/>
                </a:lnTo>
                <a:lnTo>
                  <a:pt x="12" y="119"/>
                </a:lnTo>
                <a:lnTo>
                  <a:pt x="11" y="118"/>
                </a:lnTo>
                <a:lnTo>
                  <a:pt x="10" y="117"/>
                </a:lnTo>
                <a:lnTo>
                  <a:pt x="10" y="115"/>
                </a:lnTo>
                <a:lnTo>
                  <a:pt x="12" y="113"/>
                </a:lnTo>
                <a:lnTo>
                  <a:pt x="12" y="113"/>
                </a:lnTo>
                <a:lnTo>
                  <a:pt x="14" y="111"/>
                </a:lnTo>
                <a:lnTo>
                  <a:pt x="17" y="110"/>
                </a:lnTo>
                <a:lnTo>
                  <a:pt x="17" y="110"/>
                </a:lnTo>
                <a:lnTo>
                  <a:pt x="17" y="121"/>
                </a:lnTo>
                <a:lnTo>
                  <a:pt x="17" y="121"/>
                </a:lnTo>
                <a:close/>
                <a:moveTo>
                  <a:pt x="17" y="89"/>
                </a:moveTo>
                <a:lnTo>
                  <a:pt x="17" y="89"/>
                </a:lnTo>
                <a:lnTo>
                  <a:pt x="13" y="86"/>
                </a:lnTo>
                <a:lnTo>
                  <a:pt x="11" y="82"/>
                </a:lnTo>
                <a:lnTo>
                  <a:pt x="10" y="79"/>
                </a:lnTo>
                <a:lnTo>
                  <a:pt x="11" y="77"/>
                </a:lnTo>
                <a:lnTo>
                  <a:pt x="12" y="76"/>
                </a:lnTo>
                <a:lnTo>
                  <a:pt x="15" y="74"/>
                </a:lnTo>
                <a:lnTo>
                  <a:pt x="15" y="74"/>
                </a:lnTo>
                <a:lnTo>
                  <a:pt x="17" y="73"/>
                </a:lnTo>
                <a:lnTo>
                  <a:pt x="17" y="73"/>
                </a:lnTo>
                <a:lnTo>
                  <a:pt x="17" y="89"/>
                </a:lnTo>
                <a:lnTo>
                  <a:pt x="17" y="89"/>
                </a:lnTo>
                <a:close/>
                <a:moveTo>
                  <a:pt x="17" y="50"/>
                </a:moveTo>
                <a:lnTo>
                  <a:pt x="17" y="50"/>
                </a:lnTo>
                <a:lnTo>
                  <a:pt x="14" y="49"/>
                </a:lnTo>
                <a:lnTo>
                  <a:pt x="13" y="46"/>
                </a:lnTo>
                <a:lnTo>
                  <a:pt x="13" y="46"/>
                </a:lnTo>
                <a:lnTo>
                  <a:pt x="13" y="43"/>
                </a:lnTo>
                <a:lnTo>
                  <a:pt x="15" y="41"/>
                </a:lnTo>
                <a:lnTo>
                  <a:pt x="15" y="41"/>
                </a:lnTo>
                <a:lnTo>
                  <a:pt x="17" y="39"/>
                </a:lnTo>
                <a:lnTo>
                  <a:pt x="17" y="39"/>
                </a:lnTo>
                <a:lnTo>
                  <a:pt x="17" y="50"/>
                </a:lnTo>
                <a:lnTo>
                  <a:pt x="17" y="50"/>
                </a:lnTo>
                <a:close/>
                <a:moveTo>
                  <a:pt x="493" y="89"/>
                </a:moveTo>
                <a:lnTo>
                  <a:pt x="493" y="89"/>
                </a:lnTo>
                <a:lnTo>
                  <a:pt x="493" y="584"/>
                </a:lnTo>
                <a:lnTo>
                  <a:pt x="493" y="584"/>
                </a:lnTo>
                <a:lnTo>
                  <a:pt x="493" y="610"/>
                </a:lnTo>
                <a:lnTo>
                  <a:pt x="493" y="610"/>
                </a:lnTo>
                <a:lnTo>
                  <a:pt x="493" y="617"/>
                </a:lnTo>
                <a:lnTo>
                  <a:pt x="491" y="622"/>
                </a:lnTo>
                <a:lnTo>
                  <a:pt x="488" y="626"/>
                </a:lnTo>
                <a:lnTo>
                  <a:pt x="485" y="629"/>
                </a:lnTo>
                <a:lnTo>
                  <a:pt x="481" y="631"/>
                </a:lnTo>
                <a:lnTo>
                  <a:pt x="476" y="633"/>
                </a:lnTo>
                <a:lnTo>
                  <a:pt x="466" y="636"/>
                </a:lnTo>
                <a:lnTo>
                  <a:pt x="454" y="637"/>
                </a:lnTo>
                <a:lnTo>
                  <a:pt x="442" y="637"/>
                </a:lnTo>
                <a:lnTo>
                  <a:pt x="422" y="636"/>
                </a:lnTo>
                <a:lnTo>
                  <a:pt x="422" y="636"/>
                </a:lnTo>
                <a:lnTo>
                  <a:pt x="296" y="636"/>
                </a:lnTo>
                <a:lnTo>
                  <a:pt x="296" y="636"/>
                </a:lnTo>
                <a:lnTo>
                  <a:pt x="61" y="636"/>
                </a:lnTo>
                <a:lnTo>
                  <a:pt x="61" y="636"/>
                </a:lnTo>
                <a:lnTo>
                  <a:pt x="55" y="636"/>
                </a:lnTo>
                <a:lnTo>
                  <a:pt x="48" y="635"/>
                </a:lnTo>
                <a:lnTo>
                  <a:pt x="42" y="633"/>
                </a:lnTo>
                <a:lnTo>
                  <a:pt x="37" y="631"/>
                </a:lnTo>
                <a:lnTo>
                  <a:pt x="33" y="628"/>
                </a:lnTo>
                <a:lnTo>
                  <a:pt x="30" y="624"/>
                </a:lnTo>
                <a:lnTo>
                  <a:pt x="27" y="618"/>
                </a:lnTo>
                <a:lnTo>
                  <a:pt x="26" y="610"/>
                </a:lnTo>
                <a:lnTo>
                  <a:pt x="26" y="610"/>
                </a:lnTo>
                <a:lnTo>
                  <a:pt x="26" y="598"/>
                </a:lnTo>
                <a:lnTo>
                  <a:pt x="26" y="598"/>
                </a:lnTo>
                <a:lnTo>
                  <a:pt x="26" y="590"/>
                </a:lnTo>
                <a:lnTo>
                  <a:pt x="26" y="590"/>
                </a:lnTo>
                <a:lnTo>
                  <a:pt x="31" y="593"/>
                </a:lnTo>
                <a:lnTo>
                  <a:pt x="31" y="593"/>
                </a:lnTo>
                <a:lnTo>
                  <a:pt x="33" y="593"/>
                </a:lnTo>
                <a:lnTo>
                  <a:pt x="34" y="593"/>
                </a:lnTo>
                <a:lnTo>
                  <a:pt x="36" y="593"/>
                </a:lnTo>
                <a:lnTo>
                  <a:pt x="37" y="591"/>
                </a:lnTo>
                <a:lnTo>
                  <a:pt x="37" y="588"/>
                </a:lnTo>
                <a:lnTo>
                  <a:pt x="37" y="586"/>
                </a:lnTo>
                <a:lnTo>
                  <a:pt x="36" y="585"/>
                </a:lnTo>
                <a:lnTo>
                  <a:pt x="36" y="585"/>
                </a:lnTo>
                <a:lnTo>
                  <a:pt x="31" y="582"/>
                </a:lnTo>
                <a:lnTo>
                  <a:pt x="26" y="581"/>
                </a:lnTo>
                <a:lnTo>
                  <a:pt x="26" y="581"/>
                </a:lnTo>
                <a:lnTo>
                  <a:pt x="26" y="559"/>
                </a:lnTo>
                <a:lnTo>
                  <a:pt x="26" y="559"/>
                </a:lnTo>
                <a:lnTo>
                  <a:pt x="34" y="561"/>
                </a:lnTo>
                <a:lnTo>
                  <a:pt x="34" y="561"/>
                </a:lnTo>
                <a:lnTo>
                  <a:pt x="36" y="561"/>
                </a:lnTo>
                <a:lnTo>
                  <a:pt x="38" y="560"/>
                </a:lnTo>
                <a:lnTo>
                  <a:pt x="39" y="558"/>
                </a:lnTo>
                <a:lnTo>
                  <a:pt x="39" y="555"/>
                </a:lnTo>
                <a:lnTo>
                  <a:pt x="38" y="553"/>
                </a:lnTo>
                <a:lnTo>
                  <a:pt x="36" y="553"/>
                </a:lnTo>
                <a:lnTo>
                  <a:pt x="36" y="553"/>
                </a:lnTo>
                <a:lnTo>
                  <a:pt x="26" y="550"/>
                </a:lnTo>
                <a:lnTo>
                  <a:pt x="26" y="550"/>
                </a:lnTo>
                <a:lnTo>
                  <a:pt x="26" y="525"/>
                </a:lnTo>
                <a:lnTo>
                  <a:pt x="26" y="525"/>
                </a:lnTo>
                <a:lnTo>
                  <a:pt x="32" y="527"/>
                </a:lnTo>
                <a:lnTo>
                  <a:pt x="32" y="527"/>
                </a:lnTo>
                <a:lnTo>
                  <a:pt x="34" y="527"/>
                </a:lnTo>
                <a:lnTo>
                  <a:pt x="36" y="527"/>
                </a:lnTo>
                <a:lnTo>
                  <a:pt x="37" y="524"/>
                </a:lnTo>
                <a:lnTo>
                  <a:pt x="37" y="521"/>
                </a:lnTo>
                <a:lnTo>
                  <a:pt x="36" y="520"/>
                </a:lnTo>
                <a:lnTo>
                  <a:pt x="35" y="519"/>
                </a:lnTo>
                <a:lnTo>
                  <a:pt x="35" y="519"/>
                </a:lnTo>
                <a:lnTo>
                  <a:pt x="26" y="516"/>
                </a:lnTo>
                <a:lnTo>
                  <a:pt x="26" y="516"/>
                </a:lnTo>
                <a:lnTo>
                  <a:pt x="26" y="487"/>
                </a:lnTo>
                <a:lnTo>
                  <a:pt x="26" y="487"/>
                </a:lnTo>
                <a:lnTo>
                  <a:pt x="34" y="490"/>
                </a:lnTo>
                <a:lnTo>
                  <a:pt x="34" y="490"/>
                </a:lnTo>
                <a:lnTo>
                  <a:pt x="36" y="491"/>
                </a:lnTo>
                <a:lnTo>
                  <a:pt x="37" y="490"/>
                </a:lnTo>
                <a:lnTo>
                  <a:pt x="39" y="489"/>
                </a:lnTo>
                <a:lnTo>
                  <a:pt x="39" y="488"/>
                </a:lnTo>
                <a:lnTo>
                  <a:pt x="39" y="484"/>
                </a:lnTo>
                <a:lnTo>
                  <a:pt x="38" y="483"/>
                </a:lnTo>
                <a:lnTo>
                  <a:pt x="36" y="482"/>
                </a:lnTo>
                <a:lnTo>
                  <a:pt x="36" y="482"/>
                </a:lnTo>
                <a:lnTo>
                  <a:pt x="26" y="478"/>
                </a:lnTo>
                <a:lnTo>
                  <a:pt x="26" y="478"/>
                </a:lnTo>
                <a:lnTo>
                  <a:pt x="26" y="454"/>
                </a:lnTo>
                <a:lnTo>
                  <a:pt x="26" y="454"/>
                </a:lnTo>
                <a:lnTo>
                  <a:pt x="29" y="456"/>
                </a:lnTo>
                <a:lnTo>
                  <a:pt x="32" y="458"/>
                </a:lnTo>
                <a:lnTo>
                  <a:pt x="32" y="458"/>
                </a:lnTo>
                <a:lnTo>
                  <a:pt x="33" y="460"/>
                </a:lnTo>
                <a:lnTo>
                  <a:pt x="35" y="460"/>
                </a:lnTo>
                <a:lnTo>
                  <a:pt x="38" y="460"/>
                </a:lnTo>
                <a:lnTo>
                  <a:pt x="39" y="459"/>
                </a:lnTo>
                <a:lnTo>
                  <a:pt x="40" y="457"/>
                </a:lnTo>
                <a:lnTo>
                  <a:pt x="40" y="456"/>
                </a:lnTo>
                <a:lnTo>
                  <a:pt x="39" y="454"/>
                </a:lnTo>
                <a:lnTo>
                  <a:pt x="39" y="454"/>
                </a:lnTo>
                <a:lnTo>
                  <a:pt x="36" y="450"/>
                </a:lnTo>
                <a:lnTo>
                  <a:pt x="33" y="447"/>
                </a:lnTo>
                <a:lnTo>
                  <a:pt x="30" y="446"/>
                </a:lnTo>
                <a:lnTo>
                  <a:pt x="26" y="444"/>
                </a:lnTo>
                <a:lnTo>
                  <a:pt x="26" y="444"/>
                </a:lnTo>
                <a:lnTo>
                  <a:pt x="26" y="424"/>
                </a:lnTo>
                <a:lnTo>
                  <a:pt x="26" y="424"/>
                </a:lnTo>
                <a:lnTo>
                  <a:pt x="32" y="427"/>
                </a:lnTo>
                <a:lnTo>
                  <a:pt x="32" y="427"/>
                </a:lnTo>
                <a:lnTo>
                  <a:pt x="34" y="428"/>
                </a:lnTo>
                <a:lnTo>
                  <a:pt x="35" y="428"/>
                </a:lnTo>
                <a:lnTo>
                  <a:pt x="37" y="427"/>
                </a:lnTo>
                <a:lnTo>
                  <a:pt x="38" y="426"/>
                </a:lnTo>
                <a:lnTo>
                  <a:pt x="38" y="423"/>
                </a:lnTo>
                <a:lnTo>
                  <a:pt x="38" y="421"/>
                </a:lnTo>
                <a:lnTo>
                  <a:pt x="37" y="420"/>
                </a:lnTo>
                <a:lnTo>
                  <a:pt x="37" y="420"/>
                </a:lnTo>
                <a:lnTo>
                  <a:pt x="32" y="417"/>
                </a:lnTo>
                <a:lnTo>
                  <a:pt x="26" y="414"/>
                </a:lnTo>
                <a:lnTo>
                  <a:pt x="26" y="414"/>
                </a:lnTo>
                <a:lnTo>
                  <a:pt x="26" y="394"/>
                </a:lnTo>
                <a:lnTo>
                  <a:pt x="26" y="394"/>
                </a:lnTo>
                <a:lnTo>
                  <a:pt x="31" y="397"/>
                </a:lnTo>
                <a:lnTo>
                  <a:pt x="31" y="397"/>
                </a:lnTo>
                <a:lnTo>
                  <a:pt x="33" y="398"/>
                </a:lnTo>
                <a:lnTo>
                  <a:pt x="34" y="398"/>
                </a:lnTo>
                <a:lnTo>
                  <a:pt x="36" y="397"/>
                </a:lnTo>
                <a:lnTo>
                  <a:pt x="37" y="396"/>
                </a:lnTo>
                <a:lnTo>
                  <a:pt x="37" y="392"/>
                </a:lnTo>
                <a:lnTo>
                  <a:pt x="37" y="391"/>
                </a:lnTo>
                <a:lnTo>
                  <a:pt x="36" y="390"/>
                </a:lnTo>
                <a:lnTo>
                  <a:pt x="36" y="390"/>
                </a:lnTo>
                <a:lnTo>
                  <a:pt x="31" y="387"/>
                </a:lnTo>
                <a:lnTo>
                  <a:pt x="26" y="385"/>
                </a:lnTo>
                <a:lnTo>
                  <a:pt x="26" y="385"/>
                </a:lnTo>
                <a:lnTo>
                  <a:pt x="26" y="364"/>
                </a:lnTo>
                <a:lnTo>
                  <a:pt x="26" y="364"/>
                </a:lnTo>
                <a:lnTo>
                  <a:pt x="33" y="367"/>
                </a:lnTo>
                <a:lnTo>
                  <a:pt x="33" y="367"/>
                </a:lnTo>
                <a:lnTo>
                  <a:pt x="35" y="368"/>
                </a:lnTo>
                <a:lnTo>
                  <a:pt x="37" y="367"/>
                </a:lnTo>
                <a:lnTo>
                  <a:pt x="38" y="366"/>
                </a:lnTo>
                <a:lnTo>
                  <a:pt x="38" y="365"/>
                </a:lnTo>
                <a:lnTo>
                  <a:pt x="38" y="361"/>
                </a:lnTo>
                <a:lnTo>
                  <a:pt x="37" y="360"/>
                </a:lnTo>
                <a:lnTo>
                  <a:pt x="35" y="359"/>
                </a:lnTo>
                <a:lnTo>
                  <a:pt x="35" y="359"/>
                </a:lnTo>
                <a:lnTo>
                  <a:pt x="26" y="355"/>
                </a:lnTo>
                <a:lnTo>
                  <a:pt x="26" y="355"/>
                </a:lnTo>
                <a:lnTo>
                  <a:pt x="26" y="337"/>
                </a:lnTo>
                <a:lnTo>
                  <a:pt x="26" y="337"/>
                </a:lnTo>
                <a:lnTo>
                  <a:pt x="31" y="339"/>
                </a:lnTo>
                <a:lnTo>
                  <a:pt x="31" y="339"/>
                </a:lnTo>
                <a:lnTo>
                  <a:pt x="33" y="340"/>
                </a:lnTo>
                <a:lnTo>
                  <a:pt x="35" y="339"/>
                </a:lnTo>
                <a:lnTo>
                  <a:pt x="36" y="337"/>
                </a:lnTo>
                <a:lnTo>
                  <a:pt x="36" y="333"/>
                </a:lnTo>
                <a:lnTo>
                  <a:pt x="35" y="332"/>
                </a:lnTo>
                <a:lnTo>
                  <a:pt x="34" y="331"/>
                </a:lnTo>
                <a:lnTo>
                  <a:pt x="34" y="331"/>
                </a:lnTo>
                <a:lnTo>
                  <a:pt x="26" y="328"/>
                </a:lnTo>
                <a:lnTo>
                  <a:pt x="26" y="328"/>
                </a:lnTo>
                <a:lnTo>
                  <a:pt x="26" y="305"/>
                </a:lnTo>
                <a:lnTo>
                  <a:pt x="26" y="305"/>
                </a:lnTo>
                <a:lnTo>
                  <a:pt x="32" y="307"/>
                </a:lnTo>
                <a:lnTo>
                  <a:pt x="32" y="307"/>
                </a:lnTo>
                <a:lnTo>
                  <a:pt x="34" y="308"/>
                </a:lnTo>
                <a:lnTo>
                  <a:pt x="36" y="307"/>
                </a:lnTo>
                <a:lnTo>
                  <a:pt x="37" y="306"/>
                </a:lnTo>
                <a:lnTo>
                  <a:pt x="37" y="305"/>
                </a:lnTo>
                <a:lnTo>
                  <a:pt x="37" y="301"/>
                </a:lnTo>
                <a:lnTo>
                  <a:pt x="36" y="300"/>
                </a:lnTo>
                <a:lnTo>
                  <a:pt x="35" y="299"/>
                </a:lnTo>
                <a:lnTo>
                  <a:pt x="35" y="299"/>
                </a:lnTo>
                <a:lnTo>
                  <a:pt x="26" y="297"/>
                </a:lnTo>
                <a:lnTo>
                  <a:pt x="26" y="297"/>
                </a:lnTo>
                <a:lnTo>
                  <a:pt x="26" y="276"/>
                </a:lnTo>
                <a:lnTo>
                  <a:pt x="26" y="276"/>
                </a:lnTo>
                <a:lnTo>
                  <a:pt x="30" y="277"/>
                </a:lnTo>
                <a:lnTo>
                  <a:pt x="30" y="277"/>
                </a:lnTo>
                <a:lnTo>
                  <a:pt x="32" y="278"/>
                </a:lnTo>
                <a:lnTo>
                  <a:pt x="34" y="277"/>
                </a:lnTo>
                <a:lnTo>
                  <a:pt x="35" y="275"/>
                </a:lnTo>
                <a:lnTo>
                  <a:pt x="35" y="271"/>
                </a:lnTo>
                <a:lnTo>
                  <a:pt x="34" y="270"/>
                </a:lnTo>
                <a:lnTo>
                  <a:pt x="33" y="269"/>
                </a:lnTo>
                <a:lnTo>
                  <a:pt x="33" y="269"/>
                </a:lnTo>
                <a:lnTo>
                  <a:pt x="26" y="267"/>
                </a:lnTo>
                <a:lnTo>
                  <a:pt x="26" y="267"/>
                </a:lnTo>
                <a:lnTo>
                  <a:pt x="26" y="246"/>
                </a:lnTo>
                <a:lnTo>
                  <a:pt x="26" y="246"/>
                </a:lnTo>
                <a:lnTo>
                  <a:pt x="28" y="248"/>
                </a:lnTo>
                <a:lnTo>
                  <a:pt x="28" y="248"/>
                </a:lnTo>
                <a:lnTo>
                  <a:pt x="30" y="249"/>
                </a:lnTo>
                <a:lnTo>
                  <a:pt x="32" y="249"/>
                </a:lnTo>
                <a:lnTo>
                  <a:pt x="34" y="248"/>
                </a:lnTo>
                <a:lnTo>
                  <a:pt x="36" y="245"/>
                </a:lnTo>
                <a:lnTo>
                  <a:pt x="36" y="244"/>
                </a:lnTo>
                <a:lnTo>
                  <a:pt x="35" y="242"/>
                </a:lnTo>
                <a:lnTo>
                  <a:pt x="35" y="242"/>
                </a:lnTo>
                <a:lnTo>
                  <a:pt x="31" y="239"/>
                </a:lnTo>
                <a:lnTo>
                  <a:pt x="26" y="237"/>
                </a:lnTo>
                <a:lnTo>
                  <a:pt x="26" y="237"/>
                </a:lnTo>
                <a:lnTo>
                  <a:pt x="26" y="213"/>
                </a:lnTo>
                <a:lnTo>
                  <a:pt x="26" y="213"/>
                </a:lnTo>
                <a:lnTo>
                  <a:pt x="31" y="215"/>
                </a:lnTo>
                <a:lnTo>
                  <a:pt x="31" y="215"/>
                </a:lnTo>
                <a:lnTo>
                  <a:pt x="33" y="216"/>
                </a:lnTo>
                <a:lnTo>
                  <a:pt x="35" y="215"/>
                </a:lnTo>
                <a:lnTo>
                  <a:pt x="37" y="213"/>
                </a:lnTo>
                <a:lnTo>
                  <a:pt x="38" y="212"/>
                </a:lnTo>
                <a:lnTo>
                  <a:pt x="38" y="209"/>
                </a:lnTo>
                <a:lnTo>
                  <a:pt x="37" y="208"/>
                </a:lnTo>
                <a:lnTo>
                  <a:pt x="36" y="207"/>
                </a:lnTo>
                <a:lnTo>
                  <a:pt x="36" y="207"/>
                </a:lnTo>
                <a:lnTo>
                  <a:pt x="26" y="203"/>
                </a:lnTo>
                <a:lnTo>
                  <a:pt x="26" y="203"/>
                </a:lnTo>
                <a:lnTo>
                  <a:pt x="26" y="185"/>
                </a:lnTo>
                <a:lnTo>
                  <a:pt x="26" y="185"/>
                </a:lnTo>
                <a:lnTo>
                  <a:pt x="30" y="187"/>
                </a:lnTo>
                <a:lnTo>
                  <a:pt x="30" y="187"/>
                </a:lnTo>
                <a:lnTo>
                  <a:pt x="32" y="188"/>
                </a:lnTo>
                <a:lnTo>
                  <a:pt x="33" y="188"/>
                </a:lnTo>
                <a:lnTo>
                  <a:pt x="35" y="187"/>
                </a:lnTo>
                <a:lnTo>
                  <a:pt x="36" y="186"/>
                </a:lnTo>
                <a:lnTo>
                  <a:pt x="36" y="182"/>
                </a:lnTo>
                <a:lnTo>
                  <a:pt x="36" y="181"/>
                </a:lnTo>
                <a:lnTo>
                  <a:pt x="35" y="179"/>
                </a:lnTo>
                <a:lnTo>
                  <a:pt x="35" y="179"/>
                </a:lnTo>
                <a:lnTo>
                  <a:pt x="31" y="177"/>
                </a:lnTo>
                <a:lnTo>
                  <a:pt x="26" y="176"/>
                </a:lnTo>
                <a:lnTo>
                  <a:pt x="26" y="176"/>
                </a:lnTo>
                <a:lnTo>
                  <a:pt x="26" y="153"/>
                </a:lnTo>
                <a:lnTo>
                  <a:pt x="26" y="153"/>
                </a:lnTo>
                <a:lnTo>
                  <a:pt x="31" y="156"/>
                </a:lnTo>
                <a:lnTo>
                  <a:pt x="31" y="156"/>
                </a:lnTo>
                <a:lnTo>
                  <a:pt x="33" y="157"/>
                </a:lnTo>
                <a:lnTo>
                  <a:pt x="34" y="157"/>
                </a:lnTo>
                <a:lnTo>
                  <a:pt x="36" y="156"/>
                </a:lnTo>
                <a:lnTo>
                  <a:pt x="37" y="155"/>
                </a:lnTo>
                <a:lnTo>
                  <a:pt x="37" y="152"/>
                </a:lnTo>
                <a:lnTo>
                  <a:pt x="37" y="150"/>
                </a:lnTo>
                <a:lnTo>
                  <a:pt x="36" y="148"/>
                </a:lnTo>
                <a:lnTo>
                  <a:pt x="36" y="148"/>
                </a:lnTo>
                <a:lnTo>
                  <a:pt x="31" y="146"/>
                </a:lnTo>
                <a:lnTo>
                  <a:pt x="26" y="144"/>
                </a:lnTo>
                <a:lnTo>
                  <a:pt x="26" y="144"/>
                </a:lnTo>
                <a:lnTo>
                  <a:pt x="26" y="111"/>
                </a:lnTo>
                <a:lnTo>
                  <a:pt x="26" y="111"/>
                </a:lnTo>
                <a:lnTo>
                  <a:pt x="33" y="114"/>
                </a:lnTo>
                <a:lnTo>
                  <a:pt x="33" y="114"/>
                </a:lnTo>
                <a:lnTo>
                  <a:pt x="34" y="115"/>
                </a:lnTo>
                <a:lnTo>
                  <a:pt x="36" y="115"/>
                </a:lnTo>
                <a:lnTo>
                  <a:pt x="38" y="113"/>
                </a:lnTo>
                <a:lnTo>
                  <a:pt x="39" y="110"/>
                </a:lnTo>
                <a:lnTo>
                  <a:pt x="38" y="108"/>
                </a:lnTo>
                <a:lnTo>
                  <a:pt x="37" y="107"/>
                </a:lnTo>
                <a:lnTo>
                  <a:pt x="37" y="107"/>
                </a:lnTo>
                <a:lnTo>
                  <a:pt x="32" y="104"/>
                </a:lnTo>
                <a:lnTo>
                  <a:pt x="26" y="103"/>
                </a:lnTo>
                <a:lnTo>
                  <a:pt x="26" y="103"/>
                </a:lnTo>
                <a:lnTo>
                  <a:pt x="26" y="73"/>
                </a:lnTo>
                <a:lnTo>
                  <a:pt x="26" y="73"/>
                </a:lnTo>
                <a:lnTo>
                  <a:pt x="34" y="74"/>
                </a:lnTo>
                <a:lnTo>
                  <a:pt x="34" y="74"/>
                </a:lnTo>
                <a:lnTo>
                  <a:pt x="36" y="74"/>
                </a:lnTo>
                <a:lnTo>
                  <a:pt x="37" y="74"/>
                </a:lnTo>
                <a:lnTo>
                  <a:pt x="39" y="71"/>
                </a:lnTo>
                <a:lnTo>
                  <a:pt x="39" y="68"/>
                </a:lnTo>
                <a:lnTo>
                  <a:pt x="38" y="67"/>
                </a:lnTo>
                <a:lnTo>
                  <a:pt x="36" y="66"/>
                </a:lnTo>
                <a:lnTo>
                  <a:pt x="36" y="66"/>
                </a:lnTo>
                <a:lnTo>
                  <a:pt x="26" y="64"/>
                </a:lnTo>
                <a:lnTo>
                  <a:pt x="26" y="64"/>
                </a:lnTo>
                <a:lnTo>
                  <a:pt x="26" y="41"/>
                </a:lnTo>
                <a:lnTo>
                  <a:pt x="26" y="41"/>
                </a:lnTo>
                <a:lnTo>
                  <a:pt x="26" y="37"/>
                </a:lnTo>
                <a:lnTo>
                  <a:pt x="26" y="37"/>
                </a:lnTo>
                <a:lnTo>
                  <a:pt x="30" y="38"/>
                </a:lnTo>
                <a:lnTo>
                  <a:pt x="34" y="39"/>
                </a:lnTo>
                <a:lnTo>
                  <a:pt x="34" y="39"/>
                </a:lnTo>
                <a:lnTo>
                  <a:pt x="36" y="40"/>
                </a:lnTo>
                <a:lnTo>
                  <a:pt x="38" y="40"/>
                </a:lnTo>
                <a:lnTo>
                  <a:pt x="40" y="37"/>
                </a:lnTo>
                <a:lnTo>
                  <a:pt x="41" y="34"/>
                </a:lnTo>
                <a:lnTo>
                  <a:pt x="40" y="33"/>
                </a:lnTo>
                <a:lnTo>
                  <a:pt x="38" y="32"/>
                </a:lnTo>
                <a:lnTo>
                  <a:pt x="38" y="32"/>
                </a:lnTo>
                <a:lnTo>
                  <a:pt x="33" y="30"/>
                </a:lnTo>
                <a:lnTo>
                  <a:pt x="28" y="29"/>
                </a:lnTo>
                <a:lnTo>
                  <a:pt x="28" y="29"/>
                </a:lnTo>
                <a:lnTo>
                  <a:pt x="30" y="22"/>
                </a:lnTo>
                <a:lnTo>
                  <a:pt x="33" y="18"/>
                </a:lnTo>
                <a:lnTo>
                  <a:pt x="35" y="16"/>
                </a:lnTo>
                <a:lnTo>
                  <a:pt x="38" y="13"/>
                </a:lnTo>
                <a:lnTo>
                  <a:pt x="42" y="11"/>
                </a:lnTo>
                <a:lnTo>
                  <a:pt x="46" y="10"/>
                </a:lnTo>
                <a:lnTo>
                  <a:pt x="51" y="9"/>
                </a:lnTo>
                <a:lnTo>
                  <a:pt x="51" y="9"/>
                </a:lnTo>
                <a:lnTo>
                  <a:pt x="67" y="9"/>
                </a:lnTo>
                <a:lnTo>
                  <a:pt x="67" y="9"/>
                </a:lnTo>
                <a:lnTo>
                  <a:pt x="170" y="9"/>
                </a:lnTo>
                <a:lnTo>
                  <a:pt x="170" y="9"/>
                </a:lnTo>
                <a:lnTo>
                  <a:pt x="433" y="9"/>
                </a:lnTo>
                <a:lnTo>
                  <a:pt x="433" y="9"/>
                </a:lnTo>
                <a:lnTo>
                  <a:pt x="451" y="9"/>
                </a:lnTo>
                <a:lnTo>
                  <a:pt x="462" y="9"/>
                </a:lnTo>
                <a:lnTo>
                  <a:pt x="472" y="10"/>
                </a:lnTo>
                <a:lnTo>
                  <a:pt x="480" y="13"/>
                </a:lnTo>
                <a:lnTo>
                  <a:pt x="484" y="15"/>
                </a:lnTo>
                <a:lnTo>
                  <a:pt x="487" y="18"/>
                </a:lnTo>
                <a:lnTo>
                  <a:pt x="490" y="21"/>
                </a:lnTo>
                <a:lnTo>
                  <a:pt x="492" y="25"/>
                </a:lnTo>
                <a:lnTo>
                  <a:pt x="493" y="29"/>
                </a:lnTo>
                <a:lnTo>
                  <a:pt x="493" y="35"/>
                </a:lnTo>
                <a:lnTo>
                  <a:pt x="493" y="35"/>
                </a:lnTo>
                <a:lnTo>
                  <a:pt x="493" y="89"/>
                </a:lnTo>
                <a:lnTo>
                  <a:pt x="493" y="8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4" name="Freeform 2525"/>
          <p:cNvSpPr>
            <a:spLocks noEditPoints="1"/>
          </p:cNvSpPr>
          <p:nvPr/>
        </p:nvSpPr>
        <p:spPr bwMode="auto">
          <a:xfrm>
            <a:off x="1187481" y="5279990"/>
            <a:ext cx="403225" cy="134938"/>
          </a:xfrm>
          <a:custGeom>
            <a:avLst/>
            <a:gdLst/>
            <a:ahLst/>
            <a:cxnLst>
              <a:cxn ang="0">
                <a:pos x="229" y="39"/>
              </a:cxn>
              <a:cxn ang="0">
                <a:pos x="236" y="22"/>
              </a:cxn>
              <a:cxn ang="0">
                <a:pos x="219" y="32"/>
              </a:cxn>
              <a:cxn ang="0">
                <a:pos x="218" y="41"/>
              </a:cxn>
              <a:cxn ang="0">
                <a:pos x="192" y="60"/>
              </a:cxn>
              <a:cxn ang="0">
                <a:pos x="192" y="51"/>
              </a:cxn>
              <a:cxn ang="0">
                <a:pos x="194" y="30"/>
              </a:cxn>
              <a:cxn ang="0">
                <a:pos x="182" y="37"/>
              </a:cxn>
              <a:cxn ang="0">
                <a:pos x="177" y="58"/>
              </a:cxn>
              <a:cxn ang="0">
                <a:pos x="145" y="63"/>
              </a:cxn>
              <a:cxn ang="0">
                <a:pos x="148" y="29"/>
              </a:cxn>
              <a:cxn ang="0">
                <a:pos x="183" y="21"/>
              </a:cxn>
              <a:cxn ang="0">
                <a:pos x="180" y="15"/>
              </a:cxn>
              <a:cxn ang="0">
                <a:pos x="160" y="8"/>
              </a:cxn>
              <a:cxn ang="0">
                <a:pos x="146" y="14"/>
              </a:cxn>
              <a:cxn ang="0">
                <a:pos x="128" y="22"/>
              </a:cxn>
              <a:cxn ang="0">
                <a:pos x="130" y="28"/>
              </a:cxn>
              <a:cxn ang="0">
                <a:pos x="126" y="35"/>
              </a:cxn>
              <a:cxn ang="0">
                <a:pos x="111" y="29"/>
              </a:cxn>
              <a:cxn ang="0">
                <a:pos x="101" y="34"/>
              </a:cxn>
              <a:cxn ang="0">
                <a:pos x="82" y="59"/>
              </a:cxn>
              <a:cxn ang="0">
                <a:pos x="63" y="68"/>
              </a:cxn>
              <a:cxn ang="0">
                <a:pos x="73" y="28"/>
              </a:cxn>
              <a:cxn ang="0">
                <a:pos x="70" y="2"/>
              </a:cxn>
              <a:cxn ang="0">
                <a:pos x="41" y="29"/>
              </a:cxn>
              <a:cxn ang="0">
                <a:pos x="36" y="6"/>
              </a:cxn>
              <a:cxn ang="0">
                <a:pos x="15" y="14"/>
              </a:cxn>
              <a:cxn ang="0">
                <a:pos x="2" y="40"/>
              </a:cxn>
              <a:cxn ang="0">
                <a:pos x="19" y="21"/>
              </a:cxn>
              <a:cxn ang="0">
                <a:pos x="33" y="15"/>
              </a:cxn>
              <a:cxn ang="0">
                <a:pos x="31" y="44"/>
              </a:cxn>
              <a:cxn ang="0">
                <a:pos x="18" y="84"/>
              </a:cxn>
              <a:cxn ang="0">
                <a:pos x="27" y="81"/>
              </a:cxn>
              <a:cxn ang="0">
                <a:pos x="38" y="46"/>
              </a:cxn>
              <a:cxn ang="0">
                <a:pos x="62" y="11"/>
              </a:cxn>
              <a:cxn ang="0">
                <a:pos x="66" y="22"/>
              </a:cxn>
              <a:cxn ang="0">
                <a:pos x="56" y="71"/>
              </a:cxn>
              <a:cxn ang="0">
                <a:pos x="67" y="78"/>
              </a:cxn>
              <a:cxn ang="0">
                <a:pos x="89" y="66"/>
              </a:cxn>
              <a:cxn ang="0">
                <a:pos x="100" y="73"/>
              </a:cxn>
              <a:cxn ang="0">
                <a:pos x="124" y="49"/>
              </a:cxn>
              <a:cxn ang="0">
                <a:pos x="137" y="46"/>
              </a:cxn>
              <a:cxn ang="0">
                <a:pos x="145" y="73"/>
              </a:cxn>
              <a:cxn ang="0">
                <a:pos x="168" y="71"/>
              </a:cxn>
              <a:cxn ang="0">
                <a:pos x="183" y="67"/>
              </a:cxn>
              <a:cxn ang="0">
                <a:pos x="219" y="50"/>
              </a:cxn>
              <a:cxn ang="0">
                <a:pos x="240" y="52"/>
              </a:cxn>
              <a:cxn ang="0">
                <a:pos x="245" y="68"/>
              </a:cxn>
              <a:cxn ang="0">
                <a:pos x="229" y="71"/>
              </a:cxn>
              <a:cxn ang="0">
                <a:pos x="210" y="66"/>
              </a:cxn>
              <a:cxn ang="0">
                <a:pos x="220" y="75"/>
              </a:cxn>
              <a:cxn ang="0">
                <a:pos x="248" y="76"/>
              </a:cxn>
              <a:cxn ang="0">
                <a:pos x="252" y="54"/>
              </a:cxn>
              <a:cxn ang="0">
                <a:pos x="27" y="66"/>
              </a:cxn>
              <a:cxn ang="0">
                <a:pos x="115" y="53"/>
              </a:cxn>
              <a:cxn ang="0">
                <a:pos x="96" y="65"/>
              </a:cxn>
              <a:cxn ang="0">
                <a:pos x="103" y="47"/>
              </a:cxn>
              <a:cxn ang="0">
                <a:pos x="112" y="45"/>
              </a:cxn>
              <a:cxn ang="0">
                <a:pos x="184" y="52"/>
              </a:cxn>
              <a:cxn ang="0">
                <a:pos x="186" y="41"/>
              </a:cxn>
              <a:cxn ang="0">
                <a:pos x="184" y="51"/>
              </a:cxn>
            </a:cxnLst>
            <a:rect l="0" t="0" r="r" b="b"/>
            <a:pathLst>
              <a:path w="254" h="85">
                <a:moveTo>
                  <a:pt x="246" y="48"/>
                </a:moveTo>
                <a:lnTo>
                  <a:pt x="246" y="48"/>
                </a:lnTo>
                <a:lnTo>
                  <a:pt x="237" y="44"/>
                </a:lnTo>
                <a:lnTo>
                  <a:pt x="233" y="42"/>
                </a:lnTo>
                <a:lnTo>
                  <a:pt x="229" y="39"/>
                </a:lnTo>
                <a:lnTo>
                  <a:pt x="229" y="39"/>
                </a:lnTo>
                <a:lnTo>
                  <a:pt x="233" y="33"/>
                </a:lnTo>
                <a:lnTo>
                  <a:pt x="237" y="27"/>
                </a:lnTo>
                <a:lnTo>
                  <a:pt x="237" y="27"/>
                </a:lnTo>
                <a:lnTo>
                  <a:pt x="237" y="24"/>
                </a:lnTo>
                <a:lnTo>
                  <a:pt x="237" y="23"/>
                </a:lnTo>
                <a:lnTo>
                  <a:pt x="236" y="22"/>
                </a:lnTo>
                <a:lnTo>
                  <a:pt x="235" y="21"/>
                </a:lnTo>
                <a:lnTo>
                  <a:pt x="232" y="20"/>
                </a:lnTo>
                <a:lnTo>
                  <a:pt x="228" y="22"/>
                </a:lnTo>
                <a:lnTo>
                  <a:pt x="224" y="24"/>
                </a:lnTo>
                <a:lnTo>
                  <a:pt x="221" y="27"/>
                </a:lnTo>
                <a:lnTo>
                  <a:pt x="219" y="32"/>
                </a:lnTo>
                <a:lnTo>
                  <a:pt x="219" y="34"/>
                </a:lnTo>
                <a:lnTo>
                  <a:pt x="219" y="36"/>
                </a:lnTo>
                <a:lnTo>
                  <a:pt x="219" y="36"/>
                </a:lnTo>
                <a:lnTo>
                  <a:pt x="220" y="39"/>
                </a:lnTo>
                <a:lnTo>
                  <a:pt x="220" y="39"/>
                </a:lnTo>
                <a:lnTo>
                  <a:pt x="218" y="41"/>
                </a:lnTo>
                <a:lnTo>
                  <a:pt x="218" y="41"/>
                </a:lnTo>
                <a:lnTo>
                  <a:pt x="210" y="48"/>
                </a:lnTo>
                <a:lnTo>
                  <a:pt x="201" y="54"/>
                </a:lnTo>
                <a:lnTo>
                  <a:pt x="201" y="54"/>
                </a:lnTo>
                <a:lnTo>
                  <a:pt x="197" y="57"/>
                </a:lnTo>
                <a:lnTo>
                  <a:pt x="192" y="60"/>
                </a:lnTo>
                <a:lnTo>
                  <a:pt x="188" y="61"/>
                </a:lnTo>
                <a:lnTo>
                  <a:pt x="186" y="60"/>
                </a:lnTo>
                <a:lnTo>
                  <a:pt x="185" y="59"/>
                </a:lnTo>
                <a:lnTo>
                  <a:pt x="185" y="59"/>
                </a:lnTo>
                <a:lnTo>
                  <a:pt x="189" y="55"/>
                </a:lnTo>
                <a:lnTo>
                  <a:pt x="192" y="51"/>
                </a:lnTo>
                <a:lnTo>
                  <a:pt x="197" y="41"/>
                </a:lnTo>
                <a:lnTo>
                  <a:pt x="197" y="41"/>
                </a:lnTo>
                <a:lnTo>
                  <a:pt x="199" y="37"/>
                </a:lnTo>
                <a:lnTo>
                  <a:pt x="198" y="33"/>
                </a:lnTo>
                <a:lnTo>
                  <a:pt x="196" y="31"/>
                </a:lnTo>
                <a:lnTo>
                  <a:pt x="194" y="30"/>
                </a:lnTo>
                <a:lnTo>
                  <a:pt x="191" y="30"/>
                </a:lnTo>
                <a:lnTo>
                  <a:pt x="191" y="30"/>
                </a:lnTo>
                <a:lnTo>
                  <a:pt x="188" y="30"/>
                </a:lnTo>
                <a:lnTo>
                  <a:pt x="186" y="32"/>
                </a:lnTo>
                <a:lnTo>
                  <a:pt x="183" y="34"/>
                </a:lnTo>
                <a:lnTo>
                  <a:pt x="182" y="37"/>
                </a:lnTo>
                <a:lnTo>
                  <a:pt x="179" y="44"/>
                </a:lnTo>
                <a:lnTo>
                  <a:pt x="178" y="50"/>
                </a:lnTo>
                <a:lnTo>
                  <a:pt x="178" y="50"/>
                </a:lnTo>
                <a:lnTo>
                  <a:pt x="177" y="54"/>
                </a:lnTo>
                <a:lnTo>
                  <a:pt x="177" y="58"/>
                </a:lnTo>
                <a:lnTo>
                  <a:pt x="177" y="58"/>
                </a:lnTo>
                <a:lnTo>
                  <a:pt x="168" y="63"/>
                </a:lnTo>
                <a:lnTo>
                  <a:pt x="158" y="67"/>
                </a:lnTo>
                <a:lnTo>
                  <a:pt x="154" y="68"/>
                </a:lnTo>
                <a:lnTo>
                  <a:pt x="150" y="68"/>
                </a:lnTo>
                <a:lnTo>
                  <a:pt x="147" y="66"/>
                </a:lnTo>
                <a:lnTo>
                  <a:pt x="145" y="63"/>
                </a:lnTo>
                <a:lnTo>
                  <a:pt x="145" y="63"/>
                </a:lnTo>
                <a:lnTo>
                  <a:pt x="143" y="56"/>
                </a:lnTo>
                <a:lnTo>
                  <a:pt x="144" y="47"/>
                </a:lnTo>
                <a:lnTo>
                  <a:pt x="145" y="38"/>
                </a:lnTo>
                <a:lnTo>
                  <a:pt x="148" y="29"/>
                </a:lnTo>
                <a:lnTo>
                  <a:pt x="148" y="29"/>
                </a:lnTo>
                <a:lnTo>
                  <a:pt x="152" y="26"/>
                </a:lnTo>
                <a:lnTo>
                  <a:pt x="152" y="26"/>
                </a:lnTo>
                <a:lnTo>
                  <a:pt x="167" y="24"/>
                </a:lnTo>
                <a:lnTo>
                  <a:pt x="182" y="22"/>
                </a:lnTo>
                <a:lnTo>
                  <a:pt x="182" y="22"/>
                </a:lnTo>
                <a:lnTo>
                  <a:pt x="183" y="21"/>
                </a:lnTo>
                <a:lnTo>
                  <a:pt x="184" y="20"/>
                </a:lnTo>
                <a:lnTo>
                  <a:pt x="184" y="18"/>
                </a:lnTo>
                <a:lnTo>
                  <a:pt x="183" y="16"/>
                </a:lnTo>
                <a:lnTo>
                  <a:pt x="182" y="15"/>
                </a:lnTo>
                <a:lnTo>
                  <a:pt x="180" y="15"/>
                </a:lnTo>
                <a:lnTo>
                  <a:pt x="180" y="15"/>
                </a:lnTo>
                <a:lnTo>
                  <a:pt x="170" y="17"/>
                </a:lnTo>
                <a:lnTo>
                  <a:pt x="159" y="19"/>
                </a:lnTo>
                <a:lnTo>
                  <a:pt x="159" y="19"/>
                </a:lnTo>
                <a:lnTo>
                  <a:pt x="160" y="16"/>
                </a:lnTo>
                <a:lnTo>
                  <a:pt x="160" y="11"/>
                </a:lnTo>
                <a:lnTo>
                  <a:pt x="160" y="8"/>
                </a:lnTo>
                <a:lnTo>
                  <a:pt x="157" y="6"/>
                </a:lnTo>
                <a:lnTo>
                  <a:pt x="157" y="6"/>
                </a:lnTo>
                <a:lnTo>
                  <a:pt x="155" y="5"/>
                </a:lnTo>
                <a:lnTo>
                  <a:pt x="153" y="6"/>
                </a:lnTo>
                <a:lnTo>
                  <a:pt x="149" y="9"/>
                </a:lnTo>
                <a:lnTo>
                  <a:pt x="146" y="14"/>
                </a:lnTo>
                <a:lnTo>
                  <a:pt x="145" y="18"/>
                </a:lnTo>
                <a:lnTo>
                  <a:pt x="145" y="18"/>
                </a:lnTo>
                <a:lnTo>
                  <a:pt x="144" y="20"/>
                </a:lnTo>
                <a:lnTo>
                  <a:pt x="144" y="20"/>
                </a:lnTo>
                <a:lnTo>
                  <a:pt x="128" y="22"/>
                </a:lnTo>
                <a:lnTo>
                  <a:pt x="128" y="22"/>
                </a:lnTo>
                <a:lnTo>
                  <a:pt x="127" y="22"/>
                </a:lnTo>
                <a:lnTo>
                  <a:pt x="126" y="23"/>
                </a:lnTo>
                <a:lnTo>
                  <a:pt x="126" y="25"/>
                </a:lnTo>
                <a:lnTo>
                  <a:pt x="127" y="27"/>
                </a:lnTo>
                <a:lnTo>
                  <a:pt x="130" y="28"/>
                </a:lnTo>
                <a:lnTo>
                  <a:pt x="130" y="28"/>
                </a:lnTo>
                <a:lnTo>
                  <a:pt x="140" y="27"/>
                </a:lnTo>
                <a:lnTo>
                  <a:pt x="140" y="27"/>
                </a:lnTo>
                <a:lnTo>
                  <a:pt x="133" y="31"/>
                </a:lnTo>
                <a:lnTo>
                  <a:pt x="133" y="31"/>
                </a:lnTo>
                <a:lnTo>
                  <a:pt x="126" y="35"/>
                </a:lnTo>
                <a:lnTo>
                  <a:pt x="126" y="35"/>
                </a:lnTo>
                <a:lnTo>
                  <a:pt x="125" y="33"/>
                </a:lnTo>
                <a:lnTo>
                  <a:pt x="123" y="31"/>
                </a:lnTo>
                <a:lnTo>
                  <a:pt x="121" y="29"/>
                </a:lnTo>
                <a:lnTo>
                  <a:pt x="118" y="29"/>
                </a:lnTo>
                <a:lnTo>
                  <a:pt x="113" y="29"/>
                </a:lnTo>
                <a:lnTo>
                  <a:pt x="111" y="29"/>
                </a:lnTo>
                <a:lnTo>
                  <a:pt x="109" y="31"/>
                </a:lnTo>
                <a:lnTo>
                  <a:pt x="109" y="31"/>
                </a:lnTo>
                <a:lnTo>
                  <a:pt x="107" y="30"/>
                </a:lnTo>
                <a:lnTo>
                  <a:pt x="104" y="31"/>
                </a:lnTo>
                <a:lnTo>
                  <a:pt x="104" y="31"/>
                </a:lnTo>
                <a:lnTo>
                  <a:pt x="101" y="34"/>
                </a:lnTo>
                <a:lnTo>
                  <a:pt x="98" y="39"/>
                </a:lnTo>
                <a:lnTo>
                  <a:pt x="94" y="45"/>
                </a:lnTo>
                <a:lnTo>
                  <a:pt x="91" y="51"/>
                </a:lnTo>
                <a:lnTo>
                  <a:pt x="91" y="51"/>
                </a:lnTo>
                <a:lnTo>
                  <a:pt x="82" y="59"/>
                </a:lnTo>
                <a:lnTo>
                  <a:pt x="82" y="59"/>
                </a:lnTo>
                <a:lnTo>
                  <a:pt x="75" y="65"/>
                </a:lnTo>
                <a:lnTo>
                  <a:pt x="67" y="70"/>
                </a:lnTo>
                <a:lnTo>
                  <a:pt x="67" y="70"/>
                </a:lnTo>
                <a:lnTo>
                  <a:pt x="65" y="71"/>
                </a:lnTo>
                <a:lnTo>
                  <a:pt x="63" y="70"/>
                </a:lnTo>
                <a:lnTo>
                  <a:pt x="63" y="68"/>
                </a:lnTo>
                <a:lnTo>
                  <a:pt x="62" y="65"/>
                </a:lnTo>
                <a:lnTo>
                  <a:pt x="63" y="59"/>
                </a:lnTo>
                <a:lnTo>
                  <a:pt x="64" y="55"/>
                </a:lnTo>
                <a:lnTo>
                  <a:pt x="64" y="55"/>
                </a:lnTo>
                <a:lnTo>
                  <a:pt x="68" y="43"/>
                </a:lnTo>
                <a:lnTo>
                  <a:pt x="73" y="28"/>
                </a:lnTo>
                <a:lnTo>
                  <a:pt x="74" y="21"/>
                </a:lnTo>
                <a:lnTo>
                  <a:pt x="74" y="14"/>
                </a:lnTo>
                <a:lnTo>
                  <a:pt x="73" y="7"/>
                </a:lnTo>
                <a:lnTo>
                  <a:pt x="72" y="4"/>
                </a:lnTo>
                <a:lnTo>
                  <a:pt x="70" y="2"/>
                </a:lnTo>
                <a:lnTo>
                  <a:pt x="70" y="2"/>
                </a:lnTo>
                <a:lnTo>
                  <a:pt x="67" y="0"/>
                </a:lnTo>
                <a:lnTo>
                  <a:pt x="63" y="1"/>
                </a:lnTo>
                <a:lnTo>
                  <a:pt x="60" y="3"/>
                </a:lnTo>
                <a:lnTo>
                  <a:pt x="56" y="7"/>
                </a:lnTo>
                <a:lnTo>
                  <a:pt x="48" y="18"/>
                </a:lnTo>
                <a:lnTo>
                  <a:pt x="41" y="29"/>
                </a:lnTo>
                <a:lnTo>
                  <a:pt x="41" y="29"/>
                </a:lnTo>
                <a:lnTo>
                  <a:pt x="41" y="22"/>
                </a:lnTo>
                <a:lnTo>
                  <a:pt x="41" y="17"/>
                </a:lnTo>
                <a:lnTo>
                  <a:pt x="39" y="10"/>
                </a:lnTo>
                <a:lnTo>
                  <a:pt x="36" y="6"/>
                </a:lnTo>
                <a:lnTo>
                  <a:pt x="36" y="6"/>
                </a:lnTo>
                <a:lnTo>
                  <a:pt x="34" y="4"/>
                </a:lnTo>
                <a:lnTo>
                  <a:pt x="31" y="4"/>
                </a:lnTo>
                <a:lnTo>
                  <a:pt x="29" y="4"/>
                </a:lnTo>
                <a:lnTo>
                  <a:pt x="26" y="5"/>
                </a:lnTo>
                <a:lnTo>
                  <a:pt x="21" y="8"/>
                </a:lnTo>
                <a:lnTo>
                  <a:pt x="15" y="14"/>
                </a:lnTo>
                <a:lnTo>
                  <a:pt x="11" y="20"/>
                </a:lnTo>
                <a:lnTo>
                  <a:pt x="6" y="26"/>
                </a:lnTo>
                <a:lnTo>
                  <a:pt x="0" y="36"/>
                </a:lnTo>
                <a:lnTo>
                  <a:pt x="0" y="36"/>
                </a:lnTo>
                <a:lnTo>
                  <a:pt x="0" y="38"/>
                </a:lnTo>
                <a:lnTo>
                  <a:pt x="2" y="40"/>
                </a:lnTo>
                <a:lnTo>
                  <a:pt x="5" y="41"/>
                </a:lnTo>
                <a:lnTo>
                  <a:pt x="6" y="40"/>
                </a:lnTo>
                <a:lnTo>
                  <a:pt x="7" y="39"/>
                </a:lnTo>
                <a:lnTo>
                  <a:pt x="7" y="39"/>
                </a:lnTo>
                <a:lnTo>
                  <a:pt x="11" y="32"/>
                </a:lnTo>
                <a:lnTo>
                  <a:pt x="19" y="21"/>
                </a:lnTo>
                <a:lnTo>
                  <a:pt x="24" y="16"/>
                </a:lnTo>
                <a:lnTo>
                  <a:pt x="28" y="12"/>
                </a:lnTo>
                <a:lnTo>
                  <a:pt x="30" y="12"/>
                </a:lnTo>
                <a:lnTo>
                  <a:pt x="31" y="12"/>
                </a:lnTo>
                <a:lnTo>
                  <a:pt x="32" y="14"/>
                </a:lnTo>
                <a:lnTo>
                  <a:pt x="33" y="15"/>
                </a:lnTo>
                <a:lnTo>
                  <a:pt x="33" y="15"/>
                </a:lnTo>
                <a:lnTo>
                  <a:pt x="34" y="22"/>
                </a:lnTo>
                <a:lnTo>
                  <a:pt x="34" y="29"/>
                </a:lnTo>
                <a:lnTo>
                  <a:pt x="33" y="37"/>
                </a:lnTo>
                <a:lnTo>
                  <a:pt x="31" y="44"/>
                </a:lnTo>
                <a:lnTo>
                  <a:pt x="31" y="44"/>
                </a:lnTo>
                <a:lnTo>
                  <a:pt x="26" y="54"/>
                </a:lnTo>
                <a:lnTo>
                  <a:pt x="19" y="66"/>
                </a:lnTo>
                <a:lnTo>
                  <a:pt x="17" y="72"/>
                </a:lnTo>
                <a:lnTo>
                  <a:pt x="16" y="78"/>
                </a:lnTo>
                <a:lnTo>
                  <a:pt x="17" y="82"/>
                </a:lnTo>
                <a:lnTo>
                  <a:pt x="18" y="84"/>
                </a:lnTo>
                <a:lnTo>
                  <a:pt x="20" y="85"/>
                </a:lnTo>
                <a:lnTo>
                  <a:pt x="20" y="85"/>
                </a:lnTo>
                <a:lnTo>
                  <a:pt x="22" y="85"/>
                </a:lnTo>
                <a:lnTo>
                  <a:pt x="24" y="84"/>
                </a:lnTo>
                <a:lnTo>
                  <a:pt x="24" y="84"/>
                </a:lnTo>
                <a:lnTo>
                  <a:pt x="27" y="81"/>
                </a:lnTo>
                <a:lnTo>
                  <a:pt x="30" y="77"/>
                </a:lnTo>
                <a:lnTo>
                  <a:pt x="32" y="72"/>
                </a:lnTo>
                <a:lnTo>
                  <a:pt x="34" y="67"/>
                </a:lnTo>
                <a:lnTo>
                  <a:pt x="36" y="57"/>
                </a:lnTo>
                <a:lnTo>
                  <a:pt x="38" y="46"/>
                </a:lnTo>
                <a:lnTo>
                  <a:pt x="38" y="46"/>
                </a:lnTo>
                <a:lnTo>
                  <a:pt x="44" y="36"/>
                </a:lnTo>
                <a:lnTo>
                  <a:pt x="44" y="36"/>
                </a:lnTo>
                <a:lnTo>
                  <a:pt x="56" y="19"/>
                </a:lnTo>
                <a:lnTo>
                  <a:pt x="56" y="19"/>
                </a:lnTo>
                <a:lnTo>
                  <a:pt x="58" y="16"/>
                </a:lnTo>
                <a:lnTo>
                  <a:pt x="62" y="11"/>
                </a:lnTo>
                <a:lnTo>
                  <a:pt x="64" y="10"/>
                </a:lnTo>
                <a:lnTo>
                  <a:pt x="65" y="10"/>
                </a:lnTo>
                <a:lnTo>
                  <a:pt x="66" y="11"/>
                </a:lnTo>
                <a:lnTo>
                  <a:pt x="67" y="15"/>
                </a:lnTo>
                <a:lnTo>
                  <a:pt x="67" y="15"/>
                </a:lnTo>
                <a:lnTo>
                  <a:pt x="66" y="22"/>
                </a:lnTo>
                <a:lnTo>
                  <a:pt x="65" y="29"/>
                </a:lnTo>
                <a:lnTo>
                  <a:pt x="65" y="29"/>
                </a:lnTo>
                <a:lnTo>
                  <a:pt x="61" y="40"/>
                </a:lnTo>
                <a:lnTo>
                  <a:pt x="57" y="56"/>
                </a:lnTo>
                <a:lnTo>
                  <a:pt x="55" y="64"/>
                </a:lnTo>
                <a:lnTo>
                  <a:pt x="56" y="71"/>
                </a:lnTo>
                <a:lnTo>
                  <a:pt x="57" y="73"/>
                </a:lnTo>
                <a:lnTo>
                  <a:pt x="58" y="76"/>
                </a:lnTo>
                <a:lnTo>
                  <a:pt x="61" y="77"/>
                </a:lnTo>
                <a:lnTo>
                  <a:pt x="64" y="78"/>
                </a:lnTo>
                <a:lnTo>
                  <a:pt x="64" y="78"/>
                </a:lnTo>
                <a:lnTo>
                  <a:pt x="67" y="78"/>
                </a:lnTo>
                <a:lnTo>
                  <a:pt x="70" y="77"/>
                </a:lnTo>
                <a:lnTo>
                  <a:pt x="77" y="73"/>
                </a:lnTo>
                <a:lnTo>
                  <a:pt x="83" y="68"/>
                </a:lnTo>
                <a:lnTo>
                  <a:pt x="88" y="63"/>
                </a:lnTo>
                <a:lnTo>
                  <a:pt x="88" y="63"/>
                </a:lnTo>
                <a:lnTo>
                  <a:pt x="89" y="66"/>
                </a:lnTo>
                <a:lnTo>
                  <a:pt x="90" y="68"/>
                </a:lnTo>
                <a:lnTo>
                  <a:pt x="92" y="71"/>
                </a:lnTo>
                <a:lnTo>
                  <a:pt x="95" y="72"/>
                </a:lnTo>
                <a:lnTo>
                  <a:pt x="95" y="72"/>
                </a:lnTo>
                <a:lnTo>
                  <a:pt x="98" y="73"/>
                </a:lnTo>
                <a:lnTo>
                  <a:pt x="100" y="73"/>
                </a:lnTo>
                <a:lnTo>
                  <a:pt x="106" y="72"/>
                </a:lnTo>
                <a:lnTo>
                  <a:pt x="110" y="69"/>
                </a:lnTo>
                <a:lnTo>
                  <a:pt x="115" y="65"/>
                </a:lnTo>
                <a:lnTo>
                  <a:pt x="119" y="60"/>
                </a:lnTo>
                <a:lnTo>
                  <a:pt x="122" y="54"/>
                </a:lnTo>
                <a:lnTo>
                  <a:pt x="124" y="49"/>
                </a:lnTo>
                <a:lnTo>
                  <a:pt x="126" y="43"/>
                </a:lnTo>
                <a:lnTo>
                  <a:pt x="126" y="43"/>
                </a:lnTo>
                <a:lnTo>
                  <a:pt x="133" y="40"/>
                </a:lnTo>
                <a:lnTo>
                  <a:pt x="140" y="35"/>
                </a:lnTo>
                <a:lnTo>
                  <a:pt x="140" y="35"/>
                </a:lnTo>
                <a:lnTo>
                  <a:pt x="137" y="46"/>
                </a:lnTo>
                <a:lnTo>
                  <a:pt x="137" y="52"/>
                </a:lnTo>
                <a:lnTo>
                  <a:pt x="137" y="57"/>
                </a:lnTo>
                <a:lnTo>
                  <a:pt x="137" y="62"/>
                </a:lnTo>
                <a:lnTo>
                  <a:pt x="139" y="66"/>
                </a:lnTo>
                <a:lnTo>
                  <a:pt x="141" y="70"/>
                </a:lnTo>
                <a:lnTo>
                  <a:pt x="145" y="73"/>
                </a:lnTo>
                <a:lnTo>
                  <a:pt x="145" y="73"/>
                </a:lnTo>
                <a:lnTo>
                  <a:pt x="148" y="75"/>
                </a:lnTo>
                <a:lnTo>
                  <a:pt x="152" y="75"/>
                </a:lnTo>
                <a:lnTo>
                  <a:pt x="156" y="75"/>
                </a:lnTo>
                <a:lnTo>
                  <a:pt x="159" y="74"/>
                </a:lnTo>
                <a:lnTo>
                  <a:pt x="168" y="71"/>
                </a:lnTo>
                <a:lnTo>
                  <a:pt x="174" y="67"/>
                </a:lnTo>
                <a:lnTo>
                  <a:pt x="174" y="67"/>
                </a:lnTo>
                <a:lnTo>
                  <a:pt x="179" y="64"/>
                </a:lnTo>
                <a:lnTo>
                  <a:pt x="179" y="64"/>
                </a:lnTo>
                <a:lnTo>
                  <a:pt x="181" y="65"/>
                </a:lnTo>
                <a:lnTo>
                  <a:pt x="183" y="67"/>
                </a:lnTo>
                <a:lnTo>
                  <a:pt x="188" y="67"/>
                </a:lnTo>
                <a:lnTo>
                  <a:pt x="194" y="66"/>
                </a:lnTo>
                <a:lnTo>
                  <a:pt x="200" y="63"/>
                </a:lnTo>
                <a:lnTo>
                  <a:pt x="200" y="63"/>
                </a:lnTo>
                <a:lnTo>
                  <a:pt x="213" y="55"/>
                </a:lnTo>
                <a:lnTo>
                  <a:pt x="219" y="50"/>
                </a:lnTo>
                <a:lnTo>
                  <a:pt x="225" y="44"/>
                </a:lnTo>
                <a:lnTo>
                  <a:pt x="225" y="44"/>
                </a:lnTo>
                <a:lnTo>
                  <a:pt x="228" y="46"/>
                </a:lnTo>
                <a:lnTo>
                  <a:pt x="232" y="48"/>
                </a:lnTo>
                <a:lnTo>
                  <a:pt x="240" y="52"/>
                </a:lnTo>
                <a:lnTo>
                  <a:pt x="240" y="52"/>
                </a:lnTo>
                <a:lnTo>
                  <a:pt x="243" y="54"/>
                </a:lnTo>
                <a:lnTo>
                  <a:pt x="245" y="56"/>
                </a:lnTo>
                <a:lnTo>
                  <a:pt x="246" y="59"/>
                </a:lnTo>
                <a:lnTo>
                  <a:pt x="246" y="62"/>
                </a:lnTo>
                <a:lnTo>
                  <a:pt x="246" y="65"/>
                </a:lnTo>
                <a:lnTo>
                  <a:pt x="245" y="68"/>
                </a:lnTo>
                <a:lnTo>
                  <a:pt x="243" y="70"/>
                </a:lnTo>
                <a:lnTo>
                  <a:pt x="240" y="72"/>
                </a:lnTo>
                <a:lnTo>
                  <a:pt x="240" y="72"/>
                </a:lnTo>
                <a:lnTo>
                  <a:pt x="237" y="72"/>
                </a:lnTo>
                <a:lnTo>
                  <a:pt x="234" y="72"/>
                </a:lnTo>
                <a:lnTo>
                  <a:pt x="229" y="71"/>
                </a:lnTo>
                <a:lnTo>
                  <a:pt x="229" y="71"/>
                </a:lnTo>
                <a:lnTo>
                  <a:pt x="221" y="68"/>
                </a:lnTo>
                <a:lnTo>
                  <a:pt x="213" y="65"/>
                </a:lnTo>
                <a:lnTo>
                  <a:pt x="213" y="65"/>
                </a:lnTo>
                <a:lnTo>
                  <a:pt x="211" y="65"/>
                </a:lnTo>
                <a:lnTo>
                  <a:pt x="210" y="66"/>
                </a:lnTo>
                <a:lnTo>
                  <a:pt x="209" y="68"/>
                </a:lnTo>
                <a:lnTo>
                  <a:pt x="209" y="70"/>
                </a:lnTo>
                <a:lnTo>
                  <a:pt x="210" y="71"/>
                </a:lnTo>
                <a:lnTo>
                  <a:pt x="211" y="72"/>
                </a:lnTo>
                <a:lnTo>
                  <a:pt x="211" y="72"/>
                </a:lnTo>
                <a:lnTo>
                  <a:pt x="220" y="75"/>
                </a:lnTo>
                <a:lnTo>
                  <a:pt x="229" y="78"/>
                </a:lnTo>
                <a:lnTo>
                  <a:pt x="233" y="79"/>
                </a:lnTo>
                <a:lnTo>
                  <a:pt x="238" y="79"/>
                </a:lnTo>
                <a:lnTo>
                  <a:pt x="242" y="78"/>
                </a:lnTo>
                <a:lnTo>
                  <a:pt x="248" y="76"/>
                </a:lnTo>
                <a:lnTo>
                  <a:pt x="248" y="76"/>
                </a:lnTo>
                <a:lnTo>
                  <a:pt x="251" y="73"/>
                </a:lnTo>
                <a:lnTo>
                  <a:pt x="253" y="70"/>
                </a:lnTo>
                <a:lnTo>
                  <a:pt x="254" y="66"/>
                </a:lnTo>
                <a:lnTo>
                  <a:pt x="254" y="62"/>
                </a:lnTo>
                <a:lnTo>
                  <a:pt x="254" y="58"/>
                </a:lnTo>
                <a:lnTo>
                  <a:pt x="252" y="54"/>
                </a:lnTo>
                <a:lnTo>
                  <a:pt x="250" y="51"/>
                </a:lnTo>
                <a:lnTo>
                  <a:pt x="246" y="48"/>
                </a:lnTo>
                <a:lnTo>
                  <a:pt x="246" y="48"/>
                </a:lnTo>
                <a:close/>
                <a:moveTo>
                  <a:pt x="24" y="76"/>
                </a:moveTo>
                <a:lnTo>
                  <a:pt x="24" y="76"/>
                </a:lnTo>
                <a:lnTo>
                  <a:pt x="27" y="66"/>
                </a:lnTo>
                <a:lnTo>
                  <a:pt x="27" y="66"/>
                </a:lnTo>
                <a:lnTo>
                  <a:pt x="24" y="75"/>
                </a:lnTo>
                <a:lnTo>
                  <a:pt x="23" y="78"/>
                </a:lnTo>
                <a:lnTo>
                  <a:pt x="24" y="76"/>
                </a:lnTo>
                <a:lnTo>
                  <a:pt x="24" y="76"/>
                </a:lnTo>
                <a:close/>
                <a:moveTo>
                  <a:pt x="115" y="53"/>
                </a:moveTo>
                <a:lnTo>
                  <a:pt x="115" y="53"/>
                </a:lnTo>
                <a:lnTo>
                  <a:pt x="110" y="59"/>
                </a:lnTo>
                <a:lnTo>
                  <a:pt x="103" y="65"/>
                </a:lnTo>
                <a:lnTo>
                  <a:pt x="99" y="66"/>
                </a:lnTo>
                <a:lnTo>
                  <a:pt x="97" y="66"/>
                </a:lnTo>
                <a:lnTo>
                  <a:pt x="96" y="65"/>
                </a:lnTo>
                <a:lnTo>
                  <a:pt x="96" y="63"/>
                </a:lnTo>
                <a:lnTo>
                  <a:pt x="96" y="58"/>
                </a:lnTo>
                <a:lnTo>
                  <a:pt x="96" y="58"/>
                </a:lnTo>
                <a:lnTo>
                  <a:pt x="97" y="54"/>
                </a:lnTo>
                <a:lnTo>
                  <a:pt x="97" y="54"/>
                </a:lnTo>
                <a:lnTo>
                  <a:pt x="103" y="47"/>
                </a:lnTo>
                <a:lnTo>
                  <a:pt x="107" y="40"/>
                </a:lnTo>
                <a:lnTo>
                  <a:pt x="107" y="40"/>
                </a:lnTo>
                <a:lnTo>
                  <a:pt x="107" y="40"/>
                </a:lnTo>
                <a:lnTo>
                  <a:pt x="107" y="40"/>
                </a:lnTo>
                <a:lnTo>
                  <a:pt x="109" y="43"/>
                </a:lnTo>
                <a:lnTo>
                  <a:pt x="112" y="45"/>
                </a:lnTo>
                <a:lnTo>
                  <a:pt x="114" y="45"/>
                </a:lnTo>
                <a:lnTo>
                  <a:pt x="118" y="45"/>
                </a:lnTo>
                <a:lnTo>
                  <a:pt x="118" y="45"/>
                </a:lnTo>
                <a:lnTo>
                  <a:pt x="115" y="53"/>
                </a:lnTo>
                <a:lnTo>
                  <a:pt x="115" y="53"/>
                </a:lnTo>
                <a:close/>
                <a:moveTo>
                  <a:pt x="184" y="52"/>
                </a:moveTo>
                <a:lnTo>
                  <a:pt x="184" y="52"/>
                </a:lnTo>
                <a:lnTo>
                  <a:pt x="184" y="50"/>
                </a:lnTo>
                <a:lnTo>
                  <a:pt x="184" y="50"/>
                </a:lnTo>
                <a:lnTo>
                  <a:pt x="186" y="44"/>
                </a:lnTo>
                <a:lnTo>
                  <a:pt x="186" y="44"/>
                </a:lnTo>
                <a:lnTo>
                  <a:pt x="186" y="41"/>
                </a:lnTo>
                <a:lnTo>
                  <a:pt x="187" y="40"/>
                </a:lnTo>
                <a:lnTo>
                  <a:pt x="188" y="39"/>
                </a:lnTo>
                <a:lnTo>
                  <a:pt x="190" y="40"/>
                </a:lnTo>
                <a:lnTo>
                  <a:pt x="190" y="40"/>
                </a:lnTo>
                <a:lnTo>
                  <a:pt x="184" y="51"/>
                </a:lnTo>
                <a:lnTo>
                  <a:pt x="184" y="51"/>
                </a:lnTo>
                <a:lnTo>
                  <a:pt x="184" y="52"/>
                </a:lnTo>
                <a:lnTo>
                  <a:pt x="184" y="5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5" name="Freeform 2526"/>
          <p:cNvSpPr>
            <a:spLocks noEditPoints="1"/>
          </p:cNvSpPr>
          <p:nvPr/>
        </p:nvSpPr>
        <p:spPr bwMode="auto">
          <a:xfrm>
            <a:off x="1305293" y="3193832"/>
            <a:ext cx="842963" cy="398463"/>
          </a:xfrm>
          <a:custGeom>
            <a:avLst/>
            <a:gdLst/>
            <a:ahLst/>
            <a:cxnLst>
              <a:cxn ang="0">
                <a:pos x="29" y="29"/>
              </a:cxn>
              <a:cxn ang="0">
                <a:pos x="13" y="54"/>
              </a:cxn>
              <a:cxn ang="0">
                <a:pos x="209" y="112"/>
              </a:cxn>
              <a:cxn ang="0">
                <a:pos x="531" y="229"/>
              </a:cxn>
              <a:cxn ang="0">
                <a:pos x="291" y="63"/>
              </a:cxn>
              <a:cxn ang="0">
                <a:pos x="457" y="201"/>
              </a:cxn>
              <a:cxn ang="0">
                <a:pos x="452" y="217"/>
              </a:cxn>
              <a:cxn ang="0">
                <a:pos x="445" y="215"/>
              </a:cxn>
              <a:cxn ang="0">
                <a:pos x="427" y="172"/>
              </a:cxn>
              <a:cxn ang="0">
                <a:pos x="410" y="159"/>
              </a:cxn>
              <a:cxn ang="0">
                <a:pos x="393" y="131"/>
              </a:cxn>
              <a:cxn ang="0">
                <a:pos x="386" y="148"/>
              </a:cxn>
              <a:cxn ang="0">
                <a:pos x="391" y="193"/>
              </a:cxn>
              <a:cxn ang="0">
                <a:pos x="374" y="187"/>
              </a:cxn>
              <a:cxn ang="0">
                <a:pos x="365" y="180"/>
              </a:cxn>
              <a:cxn ang="0">
                <a:pos x="338" y="122"/>
              </a:cxn>
              <a:cxn ang="0">
                <a:pos x="318" y="93"/>
              </a:cxn>
              <a:cxn ang="0">
                <a:pos x="302" y="88"/>
              </a:cxn>
              <a:cxn ang="0">
                <a:pos x="289" y="83"/>
              </a:cxn>
              <a:cxn ang="0">
                <a:pos x="288" y="126"/>
              </a:cxn>
              <a:cxn ang="0">
                <a:pos x="270" y="117"/>
              </a:cxn>
              <a:cxn ang="0">
                <a:pos x="253" y="105"/>
              </a:cxn>
              <a:cxn ang="0">
                <a:pos x="224" y="67"/>
              </a:cxn>
              <a:cxn ang="0">
                <a:pos x="223" y="103"/>
              </a:cxn>
              <a:cxn ang="0">
                <a:pos x="197" y="63"/>
              </a:cxn>
              <a:cxn ang="0">
                <a:pos x="183" y="62"/>
              </a:cxn>
              <a:cxn ang="0">
                <a:pos x="171" y="67"/>
              </a:cxn>
              <a:cxn ang="0">
                <a:pos x="518" y="208"/>
              </a:cxn>
              <a:cxn ang="0">
                <a:pos x="505" y="191"/>
              </a:cxn>
              <a:cxn ang="0">
                <a:pos x="502" y="198"/>
              </a:cxn>
              <a:cxn ang="0">
                <a:pos x="490" y="180"/>
              </a:cxn>
              <a:cxn ang="0">
                <a:pos x="481" y="173"/>
              </a:cxn>
              <a:cxn ang="0">
                <a:pos x="469" y="159"/>
              </a:cxn>
              <a:cxn ang="0">
                <a:pos x="457" y="150"/>
              </a:cxn>
              <a:cxn ang="0">
                <a:pos x="435" y="160"/>
              </a:cxn>
              <a:cxn ang="0">
                <a:pos x="358" y="142"/>
              </a:cxn>
              <a:cxn ang="0">
                <a:pos x="170" y="72"/>
              </a:cxn>
              <a:cxn ang="0">
                <a:pos x="183" y="81"/>
              </a:cxn>
              <a:cxn ang="0">
                <a:pos x="193" y="75"/>
              </a:cxn>
              <a:cxn ang="0">
                <a:pos x="99" y="41"/>
              </a:cxn>
              <a:cxn ang="0">
                <a:pos x="99" y="65"/>
              </a:cxn>
              <a:cxn ang="0">
                <a:pos x="58" y="30"/>
              </a:cxn>
              <a:cxn ang="0">
                <a:pos x="117" y="81"/>
              </a:cxn>
              <a:cxn ang="0">
                <a:pos x="152" y="57"/>
              </a:cxn>
              <a:cxn ang="0">
                <a:pos x="76" y="15"/>
              </a:cxn>
              <a:cxn ang="0">
                <a:pos x="110" y="19"/>
              </a:cxn>
              <a:cxn ang="0">
                <a:pos x="412" y="213"/>
              </a:cxn>
              <a:cxn ang="0">
                <a:pos x="228" y="112"/>
              </a:cxn>
              <a:cxn ang="0">
                <a:pos x="243" y="111"/>
              </a:cxn>
              <a:cxn ang="0">
                <a:pos x="256" y="96"/>
              </a:cxn>
              <a:cxn ang="0">
                <a:pos x="273" y="106"/>
              </a:cxn>
              <a:cxn ang="0">
                <a:pos x="289" y="118"/>
              </a:cxn>
              <a:cxn ang="0">
                <a:pos x="319" y="147"/>
              </a:cxn>
              <a:cxn ang="0">
                <a:pos x="332" y="137"/>
              </a:cxn>
              <a:cxn ang="0">
                <a:pos x="368" y="185"/>
              </a:cxn>
              <a:cxn ang="0">
                <a:pos x="365" y="127"/>
              </a:cxn>
              <a:cxn ang="0">
                <a:pos x="407" y="200"/>
              </a:cxn>
              <a:cxn ang="0">
                <a:pos x="433" y="192"/>
              </a:cxn>
              <a:cxn ang="0">
                <a:pos x="463" y="218"/>
              </a:cxn>
              <a:cxn ang="0">
                <a:pos x="487" y="222"/>
              </a:cxn>
              <a:cxn ang="0">
                <a:pos x="508" y="229"/>
              </a:cxn>
              <a:cxn ang="0">
                <a:pos x="508" y="243"/>
              </a:cxn>
            </a:cxnLst>
            <a:rect l="0" t="0" r="r" b="b"/>
            <a:pathLst>
              <a:path w="531" h="251">
                <a:moveTo>
                  <a:pt x="176" y="47"/>
                </a:moveTo>
                <a:lnTo>
                  <a:pt x="176" y="47"/>
                </a:lnTo>
                <a:lnTo>
                  <a:pt x="163" y="47"/>
                </a:lnTo>
                <a:lnTo>
                  <a:pt x="148" y="48"/>
                </a:lnTo>
                <a:lnTo>
                  <a:pt x="148" y="48"/>
                </a:lnTo>
                <a:lnTo>
                  <a:pt x="141" y="39"/>
                </a:lnTo>
                <a:lnTo>
                  <a:pt x="134" y="30"/>
                </a:lnTo>
                <a:lnTo>
                  <a:pt x="126" y="22"/>
                </a:lnTo>
                <a:lnTo>
                  <a:pt x="118" y="14"/>
                </a:lnTo>
                <a:lnTo>
                  <a:pt x="109" y="8"/>
                </a:lnTo>
                <a:lnTo>
                  <a:pt x="99" y="4"/>
                </a:lnTo>
                <a:lnTo>
                  <a:pt x="89" y="1"/>
                </a:lnTo>
                <a:lnTo>
                  <a:pt x="77" y="0"/>
                </a:lnTo>
                <a:lnTo>
                  <a:pt x="77" y="0"/>
                </a:lnTo>
                <a:lnTo>
                  <a:pt x="72" y="0"/>
                </a:lnTo>
                <a:lnTo>
                  <a:pt x="66" y="1"/>
                </a:lnTo>
                <a:lnTo>
                  <a:pt x="58" y="4"/>
                </a:lnTo>
                <a:lnTo>
                  <a:pt x="50" y="9"/>
                </a:lnTo>
                <a:lnTo>
                  <a:pt x="43" y="15"/>
                </a:lnTo>
                <a:lnTo>
                  <a:pt x="29" y="29"/>
                </a:lnTo>
                <a:lnTo>
                  <a:pt x="21" y="34"/>
                </a:lnTo>
                <a:lnTo>
                  <a:pt x="13" y="38"/>
                </a:lnTo>
                <a:lnTo>
                  <a:pt x="13" y="38"/>
                </a:lnTo>
                <a:lnTo>
                  <a:pt x="12" y="38"/>
                </a:lnTo>
                <a:lnTo>
                  <a:pt x="12" y="38"/>
                </a:lnTo>
                <a:lnTo>
                  <a:pt x="10" y="38"/>
                </a:lnTo>
                <a:lnTo>
                  <a:pt x="8" y="39"/>
                </a:lnTo>
                <a:lnTo>
                  <a:pt x="8" y="39"/>
                </a:lnTo>
                <a:lnTo>
                  <a:pt x="5" y="39"/>
                </a:lnTo>
                <a:lnTo>
                  <a:pt x="5" y="39"/>
                </a:lnTo>
                <a:lnTo>
                  <a:pt x="3" y="39"/>
                </a:lnTo>
                <a:lnTo>
                  <a:pt x="3" y="39"/>
                </a:lnTo>
                <a:lnTo>
                  <a:pt x="2" y="40"/>
                </a:lnTo>
                <a:lnTo>
                  <a:pt x="1" y="41"/>
                </a:lnTo>
                <a:lnTo>
                  <a:pt x="0" y="44"/>
                </a:lnTo>
                <a:lnTo>
                  <a:pt x="0" y="44"/>
                </a:lnTo>
                <a:lnTo>
                  <a:pt x="1" y="46"/>
                </a:lnTo>
                <a:lnTo>
                  <a:pt x="3" y="48"/>
                </a:lnTo>
                <a:lnTo>
                  <a:pt x="3" y="48"/>
                </a:lnTo>
                <a:lnTo>
                  <a:pt x="13" y="54"/>
                </a:lnTo>
                <a:lnTo>
                  <a:pt x="23" y="62"/>
                </a:lnTo>
                <a:lnTo>
                  <a:pt x="41" y="79"/>
                </a:lnTo>
                <a:lnTo>
                  <a:pt x="50" y="87"/>
                </a:lnTo>
                <a:lnTo>
                  <a:pt x="59" y="95"/>
                </a:lnTo>
                <a:lnTo>
                  <a:pt x="71" y="101"/>
                </a:lnTo>
                <a:lnTo>
                  <a:pt x="77" y="104"/>
                </a:lnTo>
                <a:lnTo>
                  <a:pt x="83" y="106"/>
                </a:lnTo>
                <a:lnTo>
                  <a:pt x="83" y="106"/>
                </a:lnTo>
                <a:lnTo>
                  <a:pt x="91" y="107"/>
                </a:lnTo>
                <a:lnTo>
                  <a:pt x="101" y="107"/>
                </a:lnTo>
                <a:lnTo>
                  <a:pt x="110" y="105"/>
                </a:lnTo>
                <a:lnTo>
                  <a:pt x="120" y="101"/>
                </a:lnTo>
                <a:lnTo>
                  <a:pt x="128" y="97"/>
                </a:lnTo>
                <a:lnTo>
                  <a:pt x="136" y="91"/>
                </a:lnTo>
                <a:lnTo>
                  <a:pt x="143" y="85"/>
                </a:lnTo>
                <a:lnTo>
                  <a:pt x="147" y="78"/>
                </a:lnTo>
                <a:lnTo>
                  <a:pt x="147" y="78"/>
                </a:lnTo>
                <a:lnTo>
                  <a:pt x="147" y="78"/>
                </a:lnTo>
                <a:lnTo>
                  <a:pt x="147" y="78"/>
                </a:lnTo>
                <a:lnTo>
                  <a:pt x="209" y="112"/>
                </a:lnTo>
                <a:lnTo>
                  <a:pt x="270" y="147"/>
                </a:lnTo>
                <a:lnTo>
                  <a:pt x="332" y="181"/>
                </a:lnTo>
                <a:lnTo>
                  <a:pt x="362" y="198"/>
                </a:lnTo>
                <a:lnTo>
                  <a:pt x="395" y="213"/>
                </a:lnTo>
                <a:lnTo>
                  <a:pt x="395" y="213"/>
                </a:lnTo>
                <a:lnTo>
                  <a:pt x="432" y="232"/>
                </a:lnTo>
                <a:lnTo>
                  <a:pt x="451" y="240"/>
                </a:lnTo>
                <a:lnTo>
                  <a:pt x="470" y="247"/>
                </a:lnTo>
                <a:lnTo>
                  <a:pt x="470" y="247"/>
                </a:lnTo>
                <a:lnTo>
                  <a:pt x="486" y="250"/>
                </a:lnTo>
                <a:lnTo>
                  <a:pt x="494" y="251"/>
                </a:lnTo>
                <a:lnTo>
                  <a:pt x="502" y="251"/>
                </a:lnTo>
                <a:lnTo>
                  <a:pt x="510" y="250"/>
                </a:lnTo>
                <a:lnTo>
                  <a:pt x="517" y="248"/>
                </a:lnTo>
                <a:lnTo>
                  <a:pt x="523" y="244"/>
                </a:lnTo>
                <a:lnTo>
                  <a:pt x="526" y="241"/>
                </a:lnTo>
                <a:lnTo>
                  <a:pt x="528" y="237"/>
                </a:lnTo>
                <a:lnTo>
                  <a:pt x="528" y="237"/>
                </a:lnTo>
                <a:lnTo>
                  <a:pt x="530" y="233"/>
                </a:lnTo>
                <a:lnTo>
                  <a:pt x="531" y="229"/>
                </a:lnTo>
                <a:lnTo>
                  <a:pt x="531" y="225"/>
                </a:lnTo>
                <a:lnTo>
                  <a:pt x="531" y="221"/>
                </a:lnTo>
                <a:lnTo>
                  <a:pt x="529" y="213"/>
                </a:lnTo>
                <a:lnTo>
                  <a:pt x="526" y="205"/>
                </a:lnTo>
                <a:lnTo>
                  <a:pt x="521" y="198"/>
                </a:lnTo>
                <a:lnTo>
                  <a:pt x="516" y="191"/>
                </a:lnTo>
                <a:lnTo>
                  <a:pt x="505" y="177"/>
                </a:lnTo>
                <a:lnTo>
                  <a:pt x="505" y="177"/>
                </a:lnTo>
                <a:lnTo>
                  <a:pt x="494" y="166"/>
                </a:lnTo>
                <a:lnTo>
                  <a:pt x="482" y="156"/>
                </a:lnTo>
                <a:lnTo>
                  <a:pt x="468" y="146"/>
                </a:lnTo>
                <a:lnTo>
                  <a:pt x="455" y="137"/>
                </a:lnTo>
                <a:lnTo>
                  <a:pt x="441" y="129"/>
                </a:lnTo>
                <a:lnTo>
                  <a:pt x="427" y="121"/>
                </a:lnTo>
                <a:lnTo>
                  <a:pt x="399" y="106"/>
                </a:lnTo>
                <a:lnTo>
                  <a:pt x="399" y="106"/>
                </a:lnTo>
                <a:lnTo>
                  <a:pt x="372" y="93"/>
                </a:lnTo>
                <a:lnTo>
                  <a:pt x="346" y="82"/>
                </a:lnTo>
                <a:lnTo>
                  <a:pt x="319" y="72"/>
                </a:lnTo>
                <a:lnTo>
                  <a:pt x="291" y="63"/>
                </a:lnTo>
                <a:lnTo>
                  <a:pt x="263" y="56"/>
                </a:lnTo>
                <a:lnTo>
                  <a:pt x="235" y="51"/>
                </a:lnTo>
                <a:lnTo>
                  <a:pt x="205" y="48"/>
                </a:lnTo>
                <a:lnTo>
                  <a:pt x="176" y="47"/>
                </a:lnTo>
                <a:lnTo>
                  <a:pt x="176" y="47"/>
                </a:lnTo>
                <a:close/>
                <a:moveTo>
                  <a:pt x="359" y="97"/>
                </a:moveTo>
                <a:lnTo>
                  <a:pt x="359" y="97"/>
                </a:lnTo>
                <a:lnTo>
                  <a:pt x="383" y="109"/>
                </a:lnTo>
                <a:lnTo>
                  <a:pt x="408" y="121"/>
                </a:lnTo>
                <a:lnTo>
                  <a:pt x="432" y="134"/>
                </a:lnTo>
                <a:lnTo>
                  <a:pt x="455" y="149"/>
                </a:lnTo>
                <a:lnTo>
                  <a:pt x="455" y="149"/>
                </a:lnTo>
                <a:lnTo>
                  <a:pt x="460" y="178"/>
                </a:lnTo>
                <a:lnTo>
                  <a:pt x="462" y="193"/>
                </a:lnTo>
                <a:lnTo>
                  <a:pt x="463" y="208"/>
                </a:lnTo>
                <a:lnTo>
                  <a:pt x="463" y="208"/>
                </a:lnTo>
                <a:lnTo>
                  <a:pt x="463" y="210"/>
                </a:lnTo>
                <a:lnTo>
                  <a:pt x="462" y="210"/>
                </a:lnTo>
                <a:lnTo>
                  <a:pt x="460" y="207"/>
                </a:lnTo>
                <a:lnTo>
                  <a:pt x="457" y="201"/>
                </a:lnTo>
                <a:lnTo>
                  <a:pt x="457" y="201"/>
                </a:lnTo>
                <a:lnTo>
                  <a:pt x="454" y="192"/>
                </a:lnTo>
                <a:lnTo>
                  <a:pt x="452" y="182"/>
                </a:lnTo>
                <a:lnTo>
                  <a:pt x="452" y="182"/>
                </a:lnTo>
                <a:lnTo>
                  <a:pt x="446" y="154"/>
                </a:lnTo>
                <a:lnTo>
                  <a:pt x="446" y="154"/>
                </a:lnTo>
                <a:lnTo>
                  <a:pt x="446" y="153"/>
                </a:lnTo>
                <a:lnTo>
                  <a:pt x="445" y="153"/>
                </a:lnTo>
                <a:lnTo>
                  <a:pt x="444" y="154"/>
                </a:lnTo>
                <a:lnTo>
                  <a:pt x="444" y="154"/>
                </a:lnTo>
                <a:lnTo>
                  <a:pt x="444" y="154"/>
                </a:lnTo>
                <a:lnTo>
                  <a:pt x="450" y="188"/>
                </a:lnTo>
                <a:lnTo>
                  <a:pt x="450" y="188"/>
                </a:lnTo>
                <a:lnTo>
                  <a:pt x="453" y="208"/>
                </a:lnTo>
                <a:lnTo>
                  <a:pt x="453" y="208"/>
                </a:lnTo>
                <a:lnTo>
                  <a:pt x="454" y="217"/>
                </a:lnTo>
                <a:lnTo>
                  <a:pt x="454" y="220"/>
                </a:lnTo>
                <a:lnTo>
                  <a:pt x="453" y="220"/>
                </a:lnTo>
                <a:lnTo>
                  <a:pt x="452" y="217"/>
                </a:lnTo>
                <a:lnTo>
                  <a:pt x="452" y="217"/>
                </a:lnTo>
                <a:lnTo>
                  <a:pt x="446" y="204"/>
                </a:lnTo>
                <a:lnTo>
                  <a:pt x="446" y="204"/>
                </a:lnTo>
                <a:lnTo>
                  <a:pt x="446" y="190"/>
                </a:lnTo>
                <a:lnTo>
                  <a:pt x="443" y="176"/>
                </a:lnTo>
                <a:lnTo>
                  <a:pt x="439" y="162"/>
                </a:lnTo>
                <a:lnTo>
                  <a:pt x="437" y="156"/>
                </a:lnTo>
                <a:lnTo>
                  <a:pt x="433" y="151"/>
                </a:lnTo>
                <a:lnTo>
                  <a:pt x="433" y="151"/>
                </a:lnTo>
                <a:lnTo>
                  <a:pt x="432" y="150"/>
                </a:lnTo>
                <a:lnTo>
                  <a:pt x="431" y="152"/>
                </a:lnTo>
                <a:lnTo>
                  <a:pt x="431" y="152"/>
                </a:lnTo>
                <a:lnTo>
                  <a:pt x="434" y="164"/>
                </a:lnTo>
                <a:lnTo>
                  <a:pt x="436" y="177"/>
                </a:lnTo>
                <a:lnTo>
                  <a:pt x="440" y="191"/>
                </a:lnTo>
                <a:lnTo>
                  <a:pt x="444" y="203"/>
                </a:lnTo>
                <a:lnTo>
                  <a:pt x="444" y="203"/>
                </a:lnTo>
                <a:lnTo>
                  <a:pt x="444" y="208"/>
                </a:lnTo>
                <a:lnTo>
                  <a:pt x="444" y="208"/>
                </a:lnTo>
                <a:lnTo>
                  <a:pt x="445" y="215"/>
                </a:lnTo>
                <a:lnTo>
                  <a:pt x="445" y="215"/>
                </a:lnTo>
                <a:lnTo>
                  <a:pt x="444" y="215"/>
                </a:lnTo>
                <a:lnTo>
                  <a:pt x="442" y="210"/>
                </a:lnTo>
                <a:lnTo>
                  <a:pt x="442" y="210"/>
                </a:lnTo>
                <a:lnTo>
                  <a:pt x="435" y="194"/>
                </a:lnTo>
                <a:lnTo>
                  <a:pt x="430" y="176"/>
                </a:lnTo>
                <a:lnTo>
                  <a:pt x="430" y="176"/>
                </a:lnTo>
                <a:lnTo>
                  <a:pt x="427" y="164"/>
                </a:lnTo>
                <a:lnTo>
                  <a:pt x="427" y="164"/>
                </a:lnTo>
                <a:lnTo>
                  <a:pt x="420" y="140"/>
                </a:lnTo>
                <a:lnTo>
                  <a:pt x="420" y="140"/>
                </a:lnTo>
                <a:lnTo>
                  <a:pt x="420" y="139"/>
                </a:lnTo>
                <a:lnTo>
                  <a:pt x="419" y="139"/>
                </a:lnTo>
                <a:lnTo>
                  <a:pt x="418" y="140"/>
                </a:lnTo>
                <a:lnTo>
                  <a:pt x="418" y="140"/>
                </a:lnTo>
                <a:lnTo>
                  <a:pt x="418" y="140"/>
                </a:lnTo>
                <a:lnTo>
                  <a:pt x="419" y="146"/>
                </a:lnTo>
                <a:lnTo>
                  <a:pt x="419" y="146"/>
                </a:lnTo>
                <a:lnTo>
                  <a:pt x="420" y="147"/>
                </a:lnTo>
                <a:lnTo>
                  <a:pt x="420" y="147"/>
                </a:lnTo>
                <a:lnTo>
                  <a:pt x="427" y="172"/>
                </a:lnTo>
                <a:lnTo>
                  <a:pt x="429" y="186"/>
                </a:lnTo>
                <a:lnTo>
                  <a:pt x="431" y="199"/>
                </a:lnTo>
                <a:lnTo>
                  <a:pt x="431" y="199"/>
                </a:lnTo>
                <a:lnTo>
                  <a:pt x="431" y="201"/>
                </a:lnTo>
                <a:lnTo>
                  <a:pt x="430" y="201"/>
                </a:lnTo>
                <a:lnTo>
                  <a:pt x="427" y="198"/>
                </a:lnTo>
                <a:lnTo>
                  <a:pt x="422" y="190"/>
                </a:lnTo>
                <a:lnTo>
                  <a:pt x="422" y="190"/>
                </a:lnTo>
                <a:lnTo>
                  <a:pt x="420" y="185"/>
                </a:lnTo>
                <a:lnTo>
                  <a:pt x="420" y="185"/>
                </a:lnTo>
                <a:lnTo>
                  <a:pt x="417" y="171"/>
                </a:lnTo>
                <a:lnTo>
                  <a:pt x="414" y="157"/>
                </a:lnTo>
                <a:lnTo>
                  <a:pt x="407" y="131"/>
                </a:lnTo>
                <a:lnTo>
                  <a:pt x="407" y="131"/>
                </a:lnTo>
                <a:lnTo>
                  <a:pt x="406" y="130"/>
                </a:lnTo>
                <a:lnTo>
                  <a:pt x="406" y="130"/>
                </a:lnTo>
                <a:lnTo>
                  <a:pt x="405" y="131"/>
                </a:lnTo>
                <a:lnTo>
                  <a:pt x="405" y="132"/>
                </a:lnTo>
                <a:lnTo>
                  <a:pt x="405" y="132"/>
                </a:lnTo>
                <a:lnTo>
                  <a:pt x="410" y="159"/>
                </a:lnTo>
                <a:lnTo>
                  <a:pt x="413" y="172"/>
                </a:lnTo>
                <a:lnTo>
                  <a:pt x="418" y="186"/>
                </a:lnTo>
                <a:lnTo>
                  <a:pt x="418" y="186"/>
                </a:lnTo>
                <a:lnTo>
                  <a:pt x="418" y="196"/>
                </a:lnTo>
                <a:lnTo>
                  <a:pt x="418" y="196"/>
                </a:lnTo>
                <a:lnTo>
                  <a:pt x="418" y="196"/>
                </a:lnTo>
                <a:lnTo>
                  <a:pt x="418" y="196"/>
                </a:lnTo>
                <a:lnTo>
                  <a:pt x="416" y="193"/>
                </a:lnTo>
                <a:lnTo>
                  <a:pt x="412" y="185"/>
                </a:lnTo>
                <a:lnTo>
                  <a:pt x="412" y="185"/>
                </a:lnTo>
                <a:lnTo>
                  <a:pt x="408" y="175"/>
                </a:lnTo>
                <a:lnTo>
                  <a:pt x="405" y="166"/>
                </a:lnTo>
                <a:lnTo>
                  <a:pt x="405" y="166"/>
                </a:lnTo>
                <a:lnTo>
                  <a:pt x="405" y="165"/>
                </a:lnTo>
                <a:lnTo>
                  <a:pt x="405" y="165"/>
                </a:lnTo>
                <a:lnTo>
                  <a:pt x="399" y="146"/>
                </a:lnTo>
                <a:lnTo>
                  <a:pt x="399" y="146"/>
                </a:lnTo>
                <a:lnTo>
                  <a:pt x="393" y="131"/>
                </a:lnTo>
                <a:lnTo>
                  <a:pt x="393" y="131"/>
                </a:lnTo>
                <a:lnTo>
                  <a:pt x="393" y="131"/>
                </a:lnTo>
                <a:lnTo>
                  <a:pt x="391" y="131"/>
                </a:lnTo>
                <a:lnTo>
                  <a:pt x="390" y="131"/>
                </a:lnTo>
                <a:lnTo>
                  <a:pt x="390" y="132"/>
                </a:lnTo>
                <a:lnTo>
                  <a:pt x="390" y="132"/>
                </a:lnTo>
                <a:lnTo>
                  <a:pt x="397" y="148"/>
                </a:lnTo>
                <a:lnTo>
                  <a:pt x="402" y="164"/>
                </a:lnTo>
                <a:lnTo>
                  <a:pt x="402" y="164"/>
                </a:lnTo>
                <a:lnTo>
                  <a:pt x="404" y="174"/>
                </a:lnTo>
                <a:lnTo>
                  <a:pt x="406" y="186"/>
                </a:lnTo>
                <a:lnTo>
                  <a:pt x="406" y="186"/>
                </a:lnTo>
                <a:lnTo>
                  <a:pt x="406" y="192"/>
                </a:lnTo>
                <a:lnTo>
                  <a:pt x="406" y="195"/>
                </a:lnTo>
                <a:lnTo>
                  <a:pt x="406" y="196"/>
                </a:lnTo>
                <a:lnTo>
                  <a:pt x="405" y="195"/>
                </a:lnTo>
                <a:lnTo>
                  <a:pt x="401" y="188"/>
                </a:lnTo>
                <a:lnTo>
                  <a:pt x="401" y="188"/>
                </a:lnTo>
                <a:lnTo>
                  <a:pt x="396" y="177"/>
                </a:lnTo>
                <a:lnTo>
                  <a:pt x="391" y="167"/>
                </a:lnTo>
                <a:lnTo>
                  <a:pt x="391" y="167"/>
                </a:lnTo>
                <a:lnTo>
                  <a:pt x="386" y="148"/>
                </a:lnTo>
                <a:lnTo>
                  <a:pt x="380" y="131"/>
                </a:lnTo>
                <a:lnTo>
                  <a:pt x="380" y="131"/>
                </a:lnTo>
                <a:lnTo>
                  <a:pt x="380" y="128"/>
                </a:lnTo>
                <a:lnTo>
                  <a:pt x="379" y="127"/>
                </a:lnTo>
                <a:lnTo>
                  <a:pt x="379" y="127"/>
                </a:lnTo>
                <a:lnTo>
                  <a:pt x="377" y="122"/>
                </a:lnTo>
                <a:lnTo>
                  <a:pt x="377" y="122"/>
                </a:lnTo>
                <a:lnTo>
                  <a:pt x="377" y="122"/>
                </a:lnTo>
                <a:lnTo>
                  <a:pt x="376" y="122"/>
                </a:lnTo>
                <a:lnTo>
                  <a:pt x="375" y="122"/>
                </a:lnTo>
                <a:lnTo>
                  <a:pt x="375" y="123"/>
                </a:lnTo>
                <a:lnTo>
                  <a:pt x="375" y="123"/>
                </a:lnTo>
                <a:lnTo>
                  <a:pt x="381" y="144"/>
                </a:lnTo>
                <a:lnTo>
                  <a:pt x="388" y="164"/>
                </a:lnTo>
                <a:lnTo>
                  <a:pt x="388" y="164"/>
                </a:lnTo>
                <a:lnTo>
                  <a:pt x="390" y="173"/>
                </a:lnTo>
                <a:lnTo>
                  <a:pt x="390" y="173"/>
                </a:lnTo>
                <a:lnTo>
                  <a:pt x="391" y="182"/>
                </a:lnTo>
                <a:lnTo>
                  <a:pt x="391" y="193"/>
                </a:lnTo>
                <a:lnTo>
                  <a:pt x="391" y="193"/>
                </a:lnTo>
                <a:lnTo>
                  <a:pt x="390" y="190"/>
                </a:lnTo>
                <a:lnTo>
                  <a:pt x="388" y="186"/>
                </a:lnTo>
                <a:lnTo>
                  <a:pt x="385" y="177"/>
                </a:lnTo>
                <a:lnTo>
                  <a:pt x="385" y="177"/>
                </a:lnTo>
                <a:lnTo>
                  <a:pt x="378" y="159"/>
                </a:lnTo>
                <a:lnTo>
                  <a:pt x="372" y="140"/>
                </a:lnTo>
                <a:lnTo>
                  <a:pt x="365" y="122"/>
                </a:lnTo>
                <a:lnTo>
                  <a:pt x="361" y="113"/>
                </a:lnTo>
                <a:lnTo>
                  <a:pt x="356" y="104"/>
                </a:lnTo>
                <a:lnTo>
                  <a:pt x="356" y="104"/>
                </a:lnTo>
                <a:lnTo>
                  <a:pt x="355" y="104"/>
                </a:lnTo>
                <a:lnTo>
                  <a:pt x="354" y="105"/>
                </a:lnTo>
                <a:lnTo>
                  <a:pt x="354" y="105"/>
                </a:lnTo>
                <a:lnTo>
                  <a:pt x="356" y="115"/>
                </a:lnTo>
                <a:lnTo>
                  <a:pt x="359" y="125"/>
                </a:lnTo>
                <a:lnTo>
                  <a:pt x="365" y="145"/>
                </a:lnTo>
                <a:lnTo>
                  <a:pt x="371" y="165"/>
                </a:lnTo>
                <a:lnTo>
                  <a:pt x="373" y="175"/>
                </a:lnTo>
                <a:lnTo>
                  <a:pt x="374" y="187"/>
                </a:lnTo>
                <a:lnTo>
                  <a:pt x="374" y="187"/>
                </a:lnTo>
                <a:lnTo>
                  <a:pt x="373" y="181"/>
                </a:lnTo>
                <a:lnTo>
                  <a:pt x="371" y="176"/>
                </a:lnTo>
                <a:lnTo>
                  <a:pt x="367" y="166"/>
                </a:lnTo>
                <a:lnTo>
                  <a:pt x="367" y="166"/>
                </a:lnTo>
                <a:lnTo>
                  <a:pt x="361" y="144"/>
                </a:lnTo>
                <a:lnTo>
                  <a:pt x="361" y="144"/>
                </a:lnTo>
                <a:lnTo>
                  <a:pt x="355" y="125"/>
                </a:lnTo>
                <a:lnTo>
                  <a:pt x="351" y="116"/>
                </a:lnTo>
                <a:lnTo>
                  <a:pt x="346" y="107"/>
                </a:lnTo>
                <a:lnTo>
                  <a:pt x="346" y="107"/>
                </a:lnTo>
                <a:lnTo>
                  <a:pt x="345" y="107"/>
                </a:lnTo>
                <a:lnTo>
                  <a:pt x="344" y="107"/>
                </a:lnTo>
                <a:lnTo>
                  <a:pt x="344" y="108"/>
                </a:lnTo>
                <a:lnTo>
                  <a:pt x="344" y="108"/>
                </a:lnTo>
                <a:lnTo>
                  <a:pt x="356" y="142"/>
                </a:lnTo>
                <a:lnTo>
                  <a:pt x="361" y="159"/>
                </a:lnTo>
                <a:lnTo>
                  <a:pt x="365" y="176"/>
                </a:lnTo>
                <a:lnTo>
                  <a:pt x="365" y="176"/>
                </a:lnTo>
                <a:lnTo>
                  <a:pt x="365" y="179"/>
                </a:lnTo>
                <a:lnTo>
                  <a:pt x="365" y="180"/>
                </a:lnTo>
                <a:lnTo>
                  <a:pt x="364" y="180"/>
                </a:lnTo>
                <a:lnTo>
                  <a:pt x="363" y="178"/>
                </a:lnTo>
                <a:lnTo>
                  <a:pt x="359" y="172"/>
                </a:lnTo>
                <a:lnTo>
                  <a:pt x="359" y="172"/>
                </a:lnTo>
                <a:lnTo>
                  <a:pt x="356" y="164"/>
                </a:lnTo>
                <a:lnTo>
                  <a:pt x="353" y="156"/>
                </a:lnTo>
                <a:lnTo>
                  <a:pt x="353" y="156"/>
                </a:lnTo>
                <a:lnTo>
                  <a:pt x="347" y="139"/>
                </a:lnTo>
                <a:lnTo>
                  <a:pt x="340" y="122"/>
                </a:lnTo>
                <a:lnTo>
                  <a:pt x="340" y="122"/>
                </a:lnTo>
                <a:lnTo>
                  <a:pt x="336" y="113"/>
                </a:lnTo>
                <a:lnTo>
                  <a:pt x="332" y="104"/>
                </a:lnTo>
                <a:lnTo>
                  <a:pt x="332" y="104"/>
                </a:lnTo>
                <a:lnTo>
                  <a:pt x="331" y="103"/>
                </a:lnTo>
                <a:lnTo>
                  <a:pt x="331" y="103"/>
                </a:lnTo>
                <a:lnTo>
                  <a:pt x="330" y="104"/>
                </a:lnTo>
                <a:lnTo>
                  <a:pt x="330" y="105"/>
                </a:lnTo>
                <a:lnTo>
                  <a:pt x="330" y="105"/>
                </a:lnTo>
                <a:lnTo>
                  <a:pt x="338" y="122"/>
                </a:lnTo>
                <a:lnTo>
                  <a:pt x="338" y="122"/>
                </a:lnTo>
                <a:lnTo>
                  <a:pt x="339" y="126"/>
                </a:lnTo>
                <a:lnTo>
                  <a:pt x="339" y="126"/>
                </a:lnTo>
                <a:lnTo>
                  <a:pt x="343" y="138"/>
                </a:lnTo>
                <a:lnTo>
                  <a:pt x="345" y="150"/>
                </a:lnTo>
                <a:lnTo>
                  <a:pt x="345" y="150"/>
                </a:lnTo>
                <a:lnTo>
                  <a:pt x="346" y="158"/>
                </a:lnTo>
                <a:lnTo>
                  <a:pt x="346" y="163"/>
                </a:lnTo>
                <a:lnTo>
                  <a:pt x="347" y="166"/>
                </a:lnTo>
                <a:lnTo>
                  <a:pt x="347" y="166"/>
                </a:lnTo>
                <a:lnTo>
                  <a:pt x="342" y="158"/>
                </a:lnTo>
                <a:lnTo>
                  <a:pt x="338" y="149"/>
                </a:lnTo>
                <a:lnTo>
                  <a:pt x="332" y="131"/>
                </a:lnTo>
                <a:lnTo>
                  <a:pt x="326" y="112"/>
                </a:lnTo>
                <a:lnTo>
                  <a:pt x="320" y="93"/>
                </a:lnTo>
                <a:lnTo>
                  <a:pt x="320" y="93"/>
                </a:lnTo>
                <a:lnTo>
                  <a:pt x="319" y="92"/>
                </a:lnTo>
                <a:lnTo>
                  <a:pt x="319" y="92"/>
                </a:lnTo>
                <a:lnTo>
                  <a:pt x="318" y="92"/>
                </a:lnTo>
                <a:lnTo>
                  <a:pt x="318" y="93"/>
                </a:lnTo>
                <a:lnTo>
                  <a:pt x="318" y="93"/>
                </a:lnTo>
                <a:lnTo>
                  <a:pt x="322" y="110"/>
                </a:lnTo>
                <a:lnTo>
                  <a:pt x="327" y="126"/>
                </a:lnTo>
                <a:lnTo>
                  <a:pt x="327" y="126"/>
                </a:lnTo>
                <a:lnTo>
                  <a:pt x="333" y="149"/>
                </a:lnTo>
                <a:lnTo>
                  <a:pt x="333" y="149"/>
                </a:lnTo>
                <a:lnTo>
                  <a:pt x="334" y="153"/>
                </a:lnTo>
                <a:lnTo>
                  <a:pt x="334" y="157"/>
                </a:lnTo>
                <a:lnTo>
                  <a:pt x="333" y="157"/>
                </a:lnTo>
                <a:lnTo>
                  <a:pt x="332" y="157"/>
                </a:lnTo>
                <a:lnTo>
                  <a:pt x="329" y="154"/>
                </a:lnTo>
                <a:lnTo>
                  <a:pt x="329" y="154"/>
                </a:lnTo>
                <a:lnTo>
                  <a:pt x="325" y="146"/>
                </a:lnTo>
                <a:lnTo>
                  <a:pt x="321" y="139"/>
                </a:lnTo>
                <a:lnTo>
                  <a:pt x="316" y="122"/>
                </a:lnTo>
                <a:lnTo>
                  <a:pt x="310" y="105"/>
                </a:lnTo>
                <a:lnTo>
                  <a:pt x="307" y="96"/>
                </a:lnTo>
                <a:lnTo>
                  <a:pt x="303" y="89"/>
                </a:lnTo>
                <a:lnTo>
                  <a:pt x="303" y="89"/>
                </a:lnTo>
                <a:lnTo>
                  <a:pt x="302" y="88"/>
                </a:lnTo>
                <a:lnTo>
                  <a:pt x="302" y="88"/>
                </a:lnTo>
                <a:lnTo>
                  <a:pt x="301" y="90"/>
                </a:lnTo>
                <a:lnTo>
                  <a:pt x="301" y="90"/>
                </a:lnTo>
                <a:lnTo>
                  <a:pt x="309" y="122"/>
                </a:lnTo>
                <a:lnTo>
                  <a:pt x="309" y="122"/>
                </a:lnTo>
                <a:lnTo>
                  <a:pt x="314" y="138"/>
                </a:lnTo>
                <a:lnTo>
                  <a:pt x="314" y="138"/>
                </a:lnTo>
                <a:lnTo>
                  <a:pt x="316" y="143"/>
                </a:lnTo>
                <a:lnTo>
                  <a:pt x="314" y="140"/>
                </a:lnTo>
                <a:lnTo>
                  <a:pt x="314" y="140"/>
                </a:lnTo>
                <a:lnTo>
                  <a:pt x="309" y="133"/>
                </a:lnTo>
                <a:lnTo>
                  <a:pt x="306" y="127"/>
                </a:lnTo>
                <a:lnTo>
                  <a:pt x="300" y="113"/>
                </a:lnTo>
                <a:lnTo>
                  <a:pt x="296" y="97"/>
                </a:lnTo>
                <a:lnTo>
                  <a:pt x="291" y="83"/>
                </a:lnTo>
                <a:lnTo>
                  <a:pt x="291" y="83"/>
                </a:lnTo>
                <a:lnTo>
                  <a:pt x="291" y="82"/>
                </a:lnTo>
                <a:lnTo>
                  <a:pt x="290" y="82"/>
                </a:lnTo>
                <a:lnTo>
                  <a:pt x="289" y="83"/>
                </a:lnTo>
                <a:lnTo>
                  <a:pt x="289" y="83"/>
                </a:lnTo>
                <a:lnTo>
                  <a:pt x="289" y="83"/>
                </a:lnTo>
                <a:lnTo>
                  <a:pt x="293" y="98"/>
                </a:lnTo>
                <a:lnTo>
                  <a:pt x="297" y="114"/>
                </a:lnTo>
                <a:lnTo>
                  <a:pt x="300" y="129"/>
                </a:lnTo>
                <a:lnTo>
                  <a:pt x="302" y="144"/>
                </a:lnTo>
                <a:lnTo>
                  <a:pt x="302" y="144"/>
                </a:lnTo>
                <a:lnTo>
                  <a:pt x="300" y="138"/>
                </a:lnTo>
                <a:lnTo>
                  <a:pt x="296" y="131"/>
                </a:lnTo>
                <a:lnTo>
                  <a:pt x="296" y="131"/>
                </a:lnTo>
                <a:lnTo>
                  <a:pt x="289" y="113"/>
                </a:lnTo>
                <a:lnTo>
                  <a:pt x="289" y="113"/>
                </a:lnTo>
                <a:lnTo>
                  <a:pt x="284" y="98"/>
                </a:lnTo>
                <a:lnTo>
                  <a:pt x="278" y="85"/>
                </a:lnTo>
                <a:lnTo>
                  <a:pt x="278" y="85"/>
                </a:lnTo>
                <a:lnTo>
                  <a:pt x="277" y="85"/>
                </a:lnTo>
                <a:lnTo>
                  <a:pt x="276" y="86"/>
                </a:lnTo>
                <a:lnTo>
                  <a:pt x="276" y="86"/>
                </a:lnTo>
                <a:lnTo>
                  <a:pt x="277" y="93"/>
                </a:lnTo>
                <a:lnTo>
                  <a:pt x="278" y="99"/>
                </a:lnTo>
                <a:lnTo>
                  <a:pt x="283" y="113"/>
                </a:lnTo>
                <a:lnTo>
                  <a:pt x="288" y="126"/>
                </a:lnTo>
                <a:lnTo>
                  <a:pt x="291" y="139"/>
                </a:lnTo>
                <a:lnTo>
                  <a:pt x="291" y="139"/>
                </a:lnTo>
                <a:lnTo>
                  <a:pt x="292" y="143"/>
                </a:lnTo>
                <a:lnTo>
                  <a:pt x="292" y="143"/>
                </a:lnTo>
                <a:lnTo>
                  <a:pt x="291" y="143"/>
                </a:lnTo>
                <a:lnTo>
                  <a:pt x="289" y="138"/>
                </a:lnTo>
                <a:lnTo>
                  <a:pt x="289" y="138"/>
                </a:lnTo>
                <a:lnTo>
                  <a:pt x="284" y="128"/>
                </a:lnTo>
                <a:lnTo>
                  <a:pt x="279" y="117"/>
                </a:lnTo>
                <a:lnTo>
                  <a:pt x="279" y="117"/>
                </a:lnTo>
                <a:lnTo>
                  <a:pt x="273" y="98"/>
                </a:lnTo>
                <a:lnTo>
                  <a:pt x="266" y="81"/>
                </a:lnTo>
                <a:lnTo>
                  <a:pt x="266" y="81"/>
                </a:lnTo>
                <a:lnTo>
                  <a:pt x="265" y="81"/>
                </a:lnTo>
                <a:lnTo>
                  <a:pt x="264" y="82"/>
                </a:lnTo>
                <a:lnTo>
                  <a:pt x="264" y="82"/>
                </a:lnTo>
                <a:lnTo>
                  <a:pt x="265" y="92"/>
                </a:lnTo>
                <a:lnTo>
                  <a:pt x="268" y="104"/>
                </a:lnTo>
                <a:lnTo>
                  <a:pt x="268" y="104"/>
                </a:lnTo>
                <a:lnTo>
                  <a:pt x="270" y="117"/>
                </a:lnTo>
                <a:lnTo>
                  <a:pt x="272" y="125"/>
                </a:lnTo>
                <a:lnTo>
                  <a:pt x="274" y="129"/>
                </a:lnTo>
                <a:lnTo>
                  <a:pt x="274" y="129"/>
                </a:lnTo>
                <a:lnTo>
                  <a:pt x="270" y="123"/>
                </a:lnTo>
                <a:lnTo>
                  <a:pt x="266" y="117"/>
                </a:lnTo>
                <a:lnTo>
                  <a:pt x="260" y="103"/>
                </a:lnTo>
                <a:lnTo>
                  <a:pt x="254" y="87"/>
                </a:lnTo>
                <a:lnTo>
                  <a:pt x="248" y="73"/>
                </a:lnTo>
                <a:lnTo>
                  <a:pt x="248" y="73"/>
                </a:lnTo>
                <a:lnTo>
                  <a:pt x="247" y="73"/>
                </a:lnTo>
                <a:lnTo>
                  <a:pt x="247" y="73"/>
                </a:lnTo>
                <a:lnTo>
                  <a:pt x="246" y="74"/>
                </a:lnTo>
                <a:lnTo>
                  <a:pt x="246" y="74"/>
                </a:lnTo>
                <a:lnTo>
                  <a:pt x="254" y="97"/>
                </a:lnTo>
                <a:lnTo>
                  <a:pt x="254" y="97"/>
                </a:lnTo>
                <a:lnTo>
                  <a:pt x="256" y="108"/>
                </a:lnTo>
                <a:lnTo>
                  <a:pt x="258" y="113"/>
                </a:lnTo>
                <a:lnTo>
                  <a:pt x="260" y="117"/>
                </a:lnTo>
                <a:lnTo>
                  <a:pt x="260" y="117"/>
                </a:lnTo>
                <a:lnTo>
                  <a:pt x="253" y="105"/>
                </a:lnTo>
                <a:lnTo>
                  <a:pt x="247" y="91"/>
                </a:lnTo>
                <a:lnTo>
                  <a:pt x="236" y="66"/>
                </a:lnTo>
                <a:lnTo>
                  <a:pt x="236" y="66"/>
                </a:lnTo>
                <a:lnTo>
                  <a:pt x="235" y="65"/>
                </a:lnTo>
                <a:lnTo>
                  <a:pt x="234" y="65"/>
                </a:lnTo>
                <a:lnTo>
                  <a:pt x="234" y="65"/>
                </a:lnTo>
                <a:lnTo>
                  <a:pt x="234" y="66"/>
                </a:lnTo>
                <a:lnTo>
                  <a:pt x="234" y="66"/>
                </a:lnTo>
                <a:lnTo>
                  <a:pt x="242" y="92"/>
                </a:lnTo>
                <a:lnTo>
                  <a:pt x="246" y="106"/>
                </a:lnTo>
                <a:lnTo>
                  <a:pt x="250" y="119"/>
                </a:lnTo>
                <a:lnTo>
                  <a:pt x="250" y="119"/>
                </a:lnTo>
                <a:lnTo>
                  <a:pt x="248" y="114"/>
                </a:lnTo>
                <a:lnTo>
                  <a:pt x="245" y="108"/>
                </a:lnTo>
                <a:lnTo>
                  <a:pt x="239" y="96"/>
                </a:lnTo>
                <a:lnTo>
                  <a:pt x="239" y="96"/>
                </a:lnTo>
                <a:lnTo>
                  <a:pt x="226" y="67"/>
                </a:lnTo>
                <a:lnTo>
                  <a:pt x="226" y="67"/>
                </a:lnTo>
                <a:lnTo>
                  <a:pt x="225" y="67"/>
                </a:lnTo>
                <a:lnTo>
                  <a:pt x="224" y="67"/>
                </a:lnTo>
                <a:lnTo>
                  <a:pt x="224" y="67"/>
                </a:lnTo>
                <a:lnTo>
                  <a:pt x="224" y="68"/>
                </a:lnTo>
                <a:lnTo>
                  <a:pt x="224" y="68"/>
                </a:lnTo>
                <a:lnTo>
                  <a:pt x="232" y="89"/>
                </a:lnTo>
                <a:lnTo>
                  <a:pt x="238" y="110"/>
                </a:lnTo>
                <a:lnTo>
                  <a:pt x="238" y="110"/>
                </a:lnTo>
                <a:lnTo>
                  <a:pt x="235" y="100"/>
                </a:lnTo>
                <a:lnTo>
                  <a:pt x="231" y="90"/>
                </a:lnTo>
                <a:lnTo>
                  <a:pt x="224" y="80"/>
                </a:lnTo>
                <a:lnTo>
                  <a:pt x="219" y="71"/>
                </a:lnTo>
                <a:lnTo>
                  <a:pt x="219" y="71"/>
                </a:lnTo>
                <a:lnTo>
                  <a:pt x="217" y="71"/>
                </a:lnTo>
                <a:lnTo>
                  <a:pt x="217" y="72"/>
                </a:lnTo>
                <a:lnTo>
                  <a:pt x="217" y="72"/>
                </a:lnTo>
                <a:lnTo>
                  <a:pt x="220" y="90"/>
                </a:lnTo>
                <a:lnTo>
                  <a:pt x="222" y="99"/>
                </a:lnTo>
                <a:lnTo>
                  <a:pt x="224" y="104"/>
                </a:lnTo>
                <a:lnTo>
                  <a:pt x="226" y="107"/>
                </a:lnTo>
                <a:lnTo>
                  <a:pt x="226" y="107"/>
                </a:lnTo>
                <a:lnTo>
                  <a:pt x="223" y="103"/>
                </a:lnTo>
                <a:lnTo>
                  <a:pt x="220" y="97"/>
                </a:lnTo>
                <a:lnTo>
                  <a:pt x="216" y="87"/>
                </a:lnTo>
                <a:lnTo>
                  <a:pt x="212" y="77"/>
                </a:lnTo>
                <a:lnTo>
                  <a:pt x="209" y="72"/>
                </a:lnTo>
                <a:lnTo>
                  <a:pt x="206" y="68"/>
                </a:lnTo>
                <a:lnTo>
                  <a:pt x="206" y="68"/>
                </a:lnTo>
                <a:lnTo>
                  <a:pt x="205" y="68"/>
                </a:lnTo>
                <a:lnTo>
                  <a:pt x="205" y="68"/>
                </a:lnTo>
                <a:lnTo>
                  <a:pt x="204" y="69"/>
                </a:lnTo>
                <a:lnTo>
                  <a:pt x="204" y="69"/>
                </a:lnTo>
                <a:lnTo>
                  <a:pt x="210" y="87"/>
                </a:lnTo>
                <a:lnTo>
                  <a:pt x="210" y="87"/>
                </a:lnTo>
                <a:lnTo>
                  <a:pt x="214" y="97"/>
                </a:lnTo>
                <a:lnTo>
                  <a:pt x="215" y="101"/>
                </a:lnTo>
                <a:lnTo>
                  <a:pt x="213" y="97"/>
                </a:lnTo>
                <a:lnTo>
                  <a:pt x="213" y="97"/>
                </a:lnTo>
                <a:lnTo>
                  <a:pt x="206" y="79"/>
                </a:lnTo>
                <a:lnTo>
                  <a:pt x="202" y="71"/>
                </a:lnTo>
                <a:lnTo>
                  <a:pt x="197" y="63"/>
                </a:lnTo>
                <a:lnTo>
                  <a:pt x="197" y="63"/>
                </a:lnTo>
                <a:lnTo>
                  <a:pt x="196" y="62"/>
                </a:lnTo>
                <a:lnTo>
                  <a:pt x="195" y="63"/>
                </a:lnTo>
                <a:lnTo>
                  <a:pt x="195" y="63"/>
                </a:lnTo>
                <a:lnTo>
                  <a:pt x="198" y="75"/>
                </a:lnTo>
                <a:lnTo>
                  <a:pt x="202" y="86"/>
                </a:lnTo>
                <a:lnTo>
                  <a:pt x="202" y="86"/>
                </a:lnTo>
                <a:lnTo>
                  <a:pt x="197" y="74"/>
                </a:lnTo>
                <a:lnTo>
                  <a:pt x="191" y="63"/>
                </a:lnTo>
                <a:lnTo>
                  <a:pt x="191" y="63"/>
                </a:lnTo>
                <a:lnTo>
                  <a:pt x="190" y="63"/>
                </a:lnTo>
                <a:lnTo>
                  <a:pt x="189" y="64"/>
                </a:lnTo>
                <a:lnTo>
                  <a:pt x="189" y="64"/>
                </a:lnTo>
                <a:lnTo>
                  <a:pt x="191" y="74"/>
                </a:lnTo>
                <a:lnTo>
                  <a:pt x="192" y="84"/>
                </a:lnTo>
                <a:lnTo>
                  <a:pt x="192" y="84"/>
                </a:lnTo>
                <a:lnTo>
                  <a:pt x="191" y="79"/>
                </a:lnTo>
                <a:lnTo>
                  <a:pt x="189" y="73"/>
                </a:lnTo>
                <a:lnTo>
                  <a:pt x="184" y="63"/>
                </a:lnTo>
                <a:lnTo>
                  <a:pt x="184" y="63"/>
                </a:lnTo>
                <a:lnTo>
                  <a:pt x="183" y="62"/>
                </a:lnTo>
                <a:lnTo>
                  <a:pt x="182" y="63"/>
                </a:lnTo>
                <a:lnTo>
                  <a:pt x="182" y="63"/>
                </a:lnTo>
                <a:lnTo>
                  <a:pt x="182" y="68"/>
                </a:lnTo>
                <a:lnTo>
                  <a:pt x="182" y="68"/>
                </a:lnTo>
                <a:lnTo>
                  <a:pt x="181" y="65"/>
                </a:lnTo>
                <a:lnTo>
                  <a:pt x="181" y="65"/>
                </a:lnTo>
                <a:lnTo>
                  <a:pt x="180" y="64"/>
                </a:lnTo>
                <a:lnTo>
                  <a:pt x="179" y="64"/>
                </a:lnTo>
                <a:lnTo>
                  <a:pt x="179" y="64"/>
                </a:lnTo>
                <a:lnTo>
                  <a:pt x="177" y="69"/>
                </a:lnTo>
                <a:lnTo>
                  <a:pt x="177" y="69"/>
                </a:lnTo>
                <a:lnTo>
                  <a:pt x="176" y="68"/>
                </a:lnTo>
                <a:lnTo>
                  <a:pt x="175" y="69"/>
                </a:lnTo>
                <a:lnTo>
                  <a:pt x="175" y="69"/>
                </a:lnTo>
                <a:lnTo>
                  <a:pt x="174" y="72"/>
                </a:lnTo>
                <a:lnTo>
                  <a:pt x="173" y="73"/>
                </a:lnTo>
                <a:lnTo>
                  <a:pt x="172" y="71"/>
                </a:lnTo>
                <a:lnTo>
                  <a:pt x="171" y="68"/>
                </a:lnTo>
                <a:lnTo>
                  <a:pt x="171" y="68"/>
                </a:lnTo>
                <a:lnTo>
                  <a:pt x="171" y="67"/>
                </a:lnTo>
                <a:lnTo>
                  <a:pt x="171" y="67"/>
                </a:lnTo>
                <a:lnTo>
                  <a:pt x="172" y="62"/>
                </a:lnTo>
                <a:lnTo>
                  <a:pt x="171" y="56"/>
                </a:lnTo>
                <a:lnTo>
                  <a:pt x="171" y="56"/>
                </a:lnTo>
                <a:lnTo>
                  <a:pt x="195" y="56"/>
                </a:lnTo>
                <a:lnTo>
                  <a:pt x="219" y="58"/>
                </a:lnTo>
                <a:lnTo>
                  <a:pt x="243" y="61"/>
                </a:lnTo>
                <a:lnTo>
                  <a:pt x="267" y="66"/>
                </a:lnTo>
                <a:lnTo>
                  <a:pt x="290" y="72"/>
                </a:lnTo>
                <a:lnTo>
                  <a:pt x="314" y="79"/>
                </a:lnTo>
                <a:lnTo>
                  <a:pt x="336" y="87"/>
                </a:lnTo>
                <a:lnTo>
                  <a:pt x="359" y="97"/>
                </a:lnTo>
                <a:lnTo>
                  <a:pt x="359" y="97"/>
                </a:lnTo>
                <a:close/>
                <a:moveTo>
                  <a:pt x="522" y="222"/>
                </a:moveTo>
                <a:lnTo>
                  <a:pt x="522" y="222"/>
                </a:lnTo>
                <a:lnTo>
                  <a:pt x="522" y="226"/>
                </a:lnTo>
                <a:lnTo>
                  <a:pt x="521" y="231"/>
                </a:lnTo>
                <a:lnTo>
                  <a:pt x="521" y="231"/>
                </a:lnTo>
                <a:lnTo>
                  <a:pt x="520" y="219"/>
                </a:lnTo>
                <a:lnTo>
                  <a:pt x="518" y="208"/>
                </a:lnTo>
                <a:lnTo>
                  <a:pt x="518" y="208"/>
                </a:lnTo>
                <a:lnTo>
                  <a:pt x="520" y="213"/>
                </a:lnTo>
                <a:lnTo>
                  <a:pt x="520" y="213"/>
                </a:lnTo>
                <a:lnTo>
                  <a:pt x="522" y="222"/>
                </a:lnTo>
                <a:lnTo>
                  <a:pt x="522" y="222"/>
                </a:lnTo>
                <a:close/>
                <a:moveTo>
                  <a:pt x="515" y="205"/>
                </a:moveTo>
                <a:lnTo>
                  <a:pt x="515" y="205"/>
                </a:lnTo>
                <a:lnTo>
                  <a:pt x="515" y="205"/>
                </a:lnTo>
                <a:lnTo>
                  <a:pt x="515" y="205"/>
                </a:lnTo>
                <a:lnTo>
                  <a:pt x="514" y="203"/>
                </a:lnTo>
                <a:lnTo>
                  <a:pt x="514" y="203"/>
                </a:lnTo>
                <a:lnTo>
                  <a:pt x="515" y="205"/>
                </a:lnTo>
                <a:lnTo>
                  <a:pt x="515" y="205"/>
                </a:lnTo>
                <a:close/>
                <a:moveTo>
                  <a:pt x="464" y="155"/>
                </a:moveTo>
                <a:lnTo>
                  <a:pt x="464" y="155"/>
                </a:lnTo>
                <a:lnTo>
                  <a:pt x="476" y="163"/>
                </a:lnTo>
                <a:lnTo>
                  <a:pt x="486" y="172"/>
                </a:lnTo>
                <a:lnTo>
                  <a:pt x="496" y="181"/>
                </a:lnTo>
                <a:lnTo>
                  <a:pt x="505" y="191"/>
                </a:lnTo>
                <a:lnTo>
                  <a:pt x="505" y="191"/>
                </a:lnTo>
                <a:lnTo>
                  <a:pt x="509" y="197"/>
                </a:lnTo>
                <a:lnTo>
                  <a:pt x="509" y="197"/>
                </a:lnTo>
                <a:lnTo>
                  <a:pt x="513" y="213"/>
                </a:lnTo>
                <a:lnTo>
                  <a:pt x="513" y="213"/>
                </a:lnTo>
                <a:lnTo>
                  <a:pt x="512" y="222"/>
                </a:lnTo>
                <a:lnTo>
                  <a:pt x="513" y="230"/>
                </a:lnTo>
                <a:lnTo>
                  <a:pt x="513" y="230"/>
                </a:lnTo>
                <a:lnTo>
                  <a:pt x="509" y="221"/>
                </a:lnTo>
                <a:lnTo>
                  <a:pt x="507" y="211"/>
                </a:lnTo>
                <a:lnTo>
                  <a:pt x="504" y="191"/>
                </a:lnTo>
                <a:lnTo>
                  <a:pt x="504" y="191"/>
                </a:lnTo>
                <a:lnTo>
                  <a:pt x="504" y="190"/>
                </a:lnTo>
                <a:lnTo>
                  <a:pt x="503" y="190"/>
                </a:lnTo>
                <a:lnTo>
                  <a:pt x="502" y="191"/>
                </a:lnTo>
                <a:lnTo>
                  <a:pt x="502" y="191"/>
                </a:lnTo>
                <a:lnTo>
                  <a:pt x="502" y="191"/>
                </a:lnTo>
                <a:lnTo>
                  <a:pt x="502" y="196"/>
                </a:lnTo>
                <a:lnTo>
                  <a:pt x="502" y="196"/>
                </a:lnTo>
                <a:lnTo>
                  <a:pt x="502" y="198"/>
                </a:lnTo>
                <a:lnTo>
                  <a:pt x="502" y="198"/>
                </a:lnTo>
                <a:lnTo>
                  <a:pt x="504" y="212"/>
                </a:lnTo>
                <a:lnTo>
                  <a:pt x="504" y="212"/>
                </a:lnTo>
                <a:lnTo>
                  <a:pt x="505" y="219"/>
                </a:lnTo>
                <a:lnTo>
                  <a:pt x="506" y="228"/>
                </a:lnTo>
                <a:lnTo>
                  <a:pt x="506" y="231"/>
                </a:lnTo>
                <a:lnTo>
                  <a:pt x="505" y="232"/>
                </a:lnTo>
                <a:lnTo>
                  <a:pt x="504" y="231"/>
                </a:lnTo>
                <a:lnTo>
                  <a:pt x="502" y="227"/>
                </a:lnTo>
                <a:lnTo>
                  <a:pt x="502" y="227"/>
                </a:lnTo>
                <a:lnTo>
                  <a:pt x="500" y="223"/>
                </a:lnTo>
                <a:lnTo>
                  <a:pt x="500" y="223"/>
                </a:lnTo>
                <a:lnTo>
                  <a:pt x="500" y="212"/>
                </a:lnTo>
                <a:lnTo>
                  <a:pt x="499" y="201"/>
                </a:lnTo>
                <a:lnTo>
                  <a:pt x="496" y="191"/>
                </a:lnTo>
                <a:lnTo>
                  <a:pt x="492" y="180"/>
                </a:lnTo>
                <a:lnTo>
                  <a:pt x="492" y="180"/>
                </a:lnTo>
                <a:lnTo>
                  <a:pt x="491" y="179"/>
                </a:lnTo>
                <a:lnTo>
                  <a:pt x="490" y="179"/>
                </a:lnTo>
                <a:lnTo>
                  <a:pt x="490" y="180"/>
                </a:lnTo>
                <a:lnTo>
                  <a:pt x="490" y="180"/>
                </a:lnTo>
                <a:lnTo>
                  <a:pt x="490" y="180"/>
                </a:lnTo>
                <a:lnTo>
                  <a:pt x="492" y="192"/>
                </a:lnTo>
                <a:lnTo>
                  <a:pt x="493" y="202"/>
                </a:lnTo>
                <a:lnTo>
                  <a:pt x="495" y="213"/>
                </a:lnTo>
                <a:lnTo>
                  <a:pt x="498" y="223"/>
                </a:lnTo>
                <a:lnTo>
                  <a:pt x="498" y="223"/>
                </a:lnTo>
                <a:lnTo>
                  <a:pt x="497" y="230"/>
                </a:lnTo>
                <a:lnTo>
                  <a:pt x="497" y="230"/>
                </a:lnTo>
                <a:lnTo>
                  <a:pt x="497" y="230"/>
                </a:lnTo>
                <a:lnTo>
                  <a:pt x="497" y="230"/>
                </a:lnTo>
                <a:lnTo>
                  <a:pt x="495" y="226"/>
                </a:lnTo>
                <a:lnTo>
                  <a:pt x="492" y="220"/>
                </a:lnTo>
                <a:lnTo>
                  <a:pt x="492" y="220"/>
                </a:lnTo>
                <a:lnTo>
                  <a:pt x="489" y="208"/>
                </a:lnTo>
                <a:lnTo>
                  <a:pt x="486" y="196"/>
                </a:lnTo>
                <a:lnTo>
                  <a:pt x="486" y="196"/>
                </a:lnTo>
                <a:lnTo>
                  <a:pt x="485" y="185"/>
                </a:lnTo>
                <a:lnTo>
                  <a:pt x="482" y="173"/>
                </a:lnTo>
                <a:lnTo>
                  <a:pt x="482" y="173"/>
                </a:lnTo>
                <a:lnTo>
                  <a:pt x="481" y="173"/>
                </a:lnTo>
                <a:lnTo>
                  <a:pt x="481" y="173"/>
                </a:lnTo>
                <a:lnTo>
                  <a:pt x="480" y="173"/>
                </a:lnTo>
                <a:lnTo>
                  <a:pt x="480" y="174"/>
                </a:lnTo>
                <a:lnTo>
                  <a:pt x="480" y="174"/>
                </a:lnTo>
                <a:lnTo>
                  <a:pt x="482" y="187"/>
                </a:lnTo>
                <a:lnTo>
                  <a:pt x="485" y="198"/>
                </a:lnTo>
                <a:lnTo>
                  <a:pt x="485" y="198"/>
                </a:lnTo>
                <a:lnTo>
                  <a:pt x="485" y="212"/>
                </a:lnTo>
                <a:lnTo>
                  <a:pt x="485" y="212"/>
                </a:lnTo>
                <a:lnTo>
                  <a:pt x="485" y="215"/>
                </a:lnTo>
                <a:lnTo>
                  <a:pt x="485" y="215"/>
                </a:lnTo>
                <a:lnTo>
                  <a:pt x="483" y="211"/>
                </a:lnTo>
                <a:lnTo>
                  <a:pt x="479" y="199"/>
                </a:lnTo>
                <a:lnTo>
                  <a:pt x="479" y="199"/>
                </a:lnTo>
                <a:lnTo>
                  <a:pt x="477" y="191"/>
                </a:lnTo>
                <a:lnTo>
                  <a:pt x="477" y="191"/>
                </a:lnTo>
                <a:lnTo>
                  <a:pt x="474" y="175"/>
                </a:lnTo>
                <a:lnTo>
                  <a:pt x="469" y="160"/>
                </a:lnTo>
                <a:lnTo>
                  <a:pt x="469" y="160"/>
                </a:lnTo>
                <a:lnTo>
                  <a:pt x="469" y="159"/>
                </a:lnTo>
                <a:lnTo>
                  <a:pt x="468" y="159"/>
                </a:lnTo>
                <a:lnTo>
                  <a:pt x="467" y="160"/>
                </a:lnTo>
                <a:lnTo>
                  <a:pt x="467" y="161"/>
                </a:lnTo>
                <a:lnTo>
                  <a:pt x="467" y="161"/>
                </a:lnTo>
                <a:lnTo>
                  <a:pt x="470" y="176"/>
                </a:lnTo>
                <a:lnTo>
                  <a:pt x="475" y="192"/>
                </a:lnTo>
                <a:lnTo>
                  <a:pt x="475" y="192"/>
                </a:lnTo>
                <a:lnTo>
                  <a:pt x="475" y="194"/>
                </a:lnTo>
                <a:lnTo>
                  <a:pt x="475" y="194"/>
                </a:lnTo>
                <a:lnTo>
                  <a:pt x="475" y="205"/>
                </a:lnTo>
                <a:lnTo>
                  <a:pt x="475" y="210"/>
                </a:lnTo>
                <a:lnTo>
                  <a:pt x="474" y="212"/>
                </a:lnTo>
                <a:lnTo>
                  <a:pt x="474" y="212"/>
                </a:lnTo>
                <a:lnTo>
                  <a:pt x="470" y="207"/>
                </a:lnTo>
                <a:lnTo>
                  <a:pt x="468" y="202"/>
                </a:lnTo>
                <a:lnTo>
                  <a:pt x="465" y="191"/>
                </a:lnTo>
                <a:lnTo>
                  <a:pt x="465" y="191"/>
                </a:lnTo>
                <a:lnTo>
                  <a:pt x="461" y="170"/>
                </a:lnTo>
                <a:lnTo>
                  <a:pt x="457" y="150"/>
                </a:lnTo>
                <a:lnTo>
                  <a:pt x="457" y="150"/>
                </a:lnTo>
                <a:lnTo>
                  <a:pt x="464" y="155"/>
                </a:lnTo>
                <a:lnTo>
                  <a:pt x="464" y="155"/>
                </a:lnTo>
                <a:close/>
                <a:moveTo>
                  <a:pt x="498" y="214"/>
                </a:moveTo>
                <a:lnTo>
                  <a:pt x="498" y="214"/>
                </a:lnTo>
                <a:lnTo>
                  <a:pt x="495" y="197"/>
                </a:lnTo>
                <a:lnTo>
                  <a:pt x="495" y="197"/>
                </a:lnTo>
                <a:lnTo>
                  <a:pt x="494" y="192"/>
                </a:lnTo>
                <a:lnTo>
                  <a:pt x="494" y="192"/>
                </a:lnTo>
                <a:lnTo>
                  <a:pt x="497" y="203"/>
                </a:lnTo>
                <a:lnTo>
                  <a:pt x="498" y="214"/>
                </a:lnTo>
                <a:lnTo>
                  <a:pt x="498" y="214"/>
                </a:lnTo>
                <a:lnTo>
                  <a:pt x="498" y="214"/>
                </a:lnTo>
                <a:lnTo>
                  <a:pt x="498" y="214"/>
                </a:lnTo>
                <a:close/>
                <a:moveTo>
                  <a:pt x="443" y="194"/>
                </a:moveTo>
                <a:lnTo>
                  <a:pt x="443" y="194"/>
                </a:lnTo>
                <a:lnTo>
                  <a:pt x="440" y="185"/>
                </a:lnTo>
                <a:lnTo>
                  <a:pt x="440" y="185"/>
                </a:lnTo>
                <a:lnTo>
                  <a:pt x="437" y="172"/>
                </a:lnTo>
                <a:lnTo>
                  <a:pt x="435" y="160"/>
                </a:lnTo>
                <a:lnTo>
                  <a:pt x="435" y="160"/>
                </a:lnTo>
                <a:lnTo>
                  <a:pt x="434" y="156"/>
                </a:lnTo>
                <a:lnTo>
                  <a:pt x="435" y="157"/>
                </a:lnTo>
                <a:lnTo>
                  <a:pt x="437" y="162"/>
                </a:lnTo>
                <a:lnTo>
                  <a:pt x="437" y="162"/>
                </a:lnTo>
                <a:lnTo>
                  <a:pt x="439" y="170"/>
                </a:lnTo>
                <a:lnTo>
                  <a:pt x="441" y="177"/>
                </a:lnTo>
                <a:lnTo>
                  <a:pt x="443" y="193"/>
                </a:lnTo>
                <a:lnTo>
                  <a:pt x="443" y="193"/>
                </a:lnTo>
                <a:lnTo>
                  <a:pt x="443" y="194"/>
                </a:lnTo>
                <a:lnTo>
                  <a:pt x="443" y="194"/>
                </a:lnTo>
                <a:close/>
                <a:moveTo>
                  <a:pt x="358" y="142"/>
                </a:moveTo>
                <a:lnTo>
                  <a:pt x="358" y="142"/>
                </a:lnTo>
                <a:lnTo>
                  <a:pt x="352" y="126"/>
                </a:lnTo>
                <a:lnTo>
                  <a:pt x="349" y="118"/>
                </a:lnTo>
                <a:lnTo>
                  <a:pt x="346" y="112"/>
                </a:lnTo>
                <a:lnTo>
                  <a:pt x="346" y="112"/>
                </a:lnTo>
                <a:lnTo>
                  <a:pt x="350" y="119"/>
                </a:lnTo>
                <a:lnTo>
                  <a:pt x="353" y="127"/>
                </a:lnTo>
                <a:lnTo>
                  <a:pt x="358" y="142"/>
                </a:lnTo>
                <a:lnTo>
                  <a:pt x="358" y="142"/>
                </a:lnTo>
                <a:close/>
                <a:moveTo>
                  <a:pt x="206" y="100"/>
                </a:moveTo>
                <a:lnTo>
                  <a:pt x="206" y="100"/>
                </a:lnTo>
                <a:lnTo>
                  <a:pt x="205" y="92"/>
                </a:lnTo>
                <a:lnTo>
                  <a:pt x="204" y="85"/>
                </a:lnTo>
                <a:lnTo>
                  <a:pt x="199" y="70"/>
                </a:lnTo>
                <a:lnTo>
                  <a:pt x="199" y="70"/>
                </a:lnTo>
                <a:lnTo>
                  <a:pt x="198" y="68"/>
                </a:lnTo>
                <a:lnTo>
                  <a:pt x="199" y="68"/>
                </a:lnTo>
                <a:lnTo>
                  <a:pt x="201" y="73"/>
                </a:lnTo>
                <a:lnTo>
                  <a:pt x="206" y="84"/>
                </a:lnTo>
                <a:lnTo>
                  <a:pt x="206" y="84"/>
                </a:lnTo>
                <a:lnTo>
                  <a:pt x="210" y="95"/>
                </a:lnTo>
                <a:lnTo>
                  <a:pt x="214" y="106"/>
                </a:lnTo>
                <a:lnTo>
                  <a:pt x="214" y="106"/>
                </a:lnTo>
                <a:lnTo>
                  <a:pt x="206" y="100"/>
                </a:lnTo>
                <a:lnTo>
                  <a:pt x="206" y="100"/>
                </a:lnTo>
                <a:close/>
                <a:moveTo>
                  <a:pt x="167" y="78"/>
                </a:moveTo>
                <a:lnTo>
                  <a:pt x="167" y="78"/>
                </a:lnTo>
                <a:lnTo>
                  <a:pt x="170" y="72"/>
                </a:lnTo>
                <a:lnTo>
                  <a:pt x="170" y="72"/>
                </a:lnTo>
                <a:lnTo>
                  <a:pt x="171" y="74"/>
                </a:lnTo>
                <a:lnTo>
                  <a:pt x="172" y="76"/>
                </a:lnTo>
                <a:lnTo>
                  <a:pt x="172" y="76"/>
                </a:lnTo>
                <a:lnTo>
                  <a:pt x="173" y="77"/>
                </a:lnTo>
                <a:lnTo>
                  <a:pt x="174" y="76"/>
                </a:lnTo>
                <a:lnTo>
                  <a:pt x="174" y="76"/>
                </a:lnTo>
                <a:lnTo>
                  <a:pt x="176" y="74"/>
                </a:lnTo>
                <a:lnTo>
                  <a:pt x="176" y="75"/>
                </a:lnTo>
                <a:lnTo>
                  <a:pt x="177" y="82"/>
                </a:lnTo>
                <a:lnTo>
                  <a:pt x="177" y="82"/>
                </a:lnTo>
                <a:lnTo>
                  <a:pt x="178" y="83"/>
                </a:lnTo>
                <a:lnTo>
                  <a:pt x="178" y="82"/>
                </a:lnTo>
                <a:lnTo>
                  <a:pt x="179" y="82"/>
                </a:lnTo>
                <a:lnTo>
                  <a:pt x="179" y="82"/>
                </a:lnTo>
                <a:lnTo>
                  <a:pt x="180" y="75"/>
                </a:lnTo>
                <a:lnTo>
                  <a:pt x="180" y="69"/>
                </a:lnTo>
                <a:lnTo>
                  <a:pt x="180" y="69"/>
                </a:lnTo>
                <a:lnTo>
                  <a:pt x="183" y="79"/>
                </a:lnTo>
                <a:lnTo>
                  <a:pt x="183" y="79"/>
                </a:lnTo>
                <a:lnTo>
                  <a:pt x="183" y="81"/>
                </a:lnTo>
                <a:lnTo>
                  <a:pt x="183" y="81"/>
                </a:lnTo>
                <a:lnTo>
                  <a:pt x="185" y="85"/>
                </a:lnTo>
                <a:lnTo>
                  <a:pt x="185" y="85"/>
                </a:lnTo>
                <a:lnTo>
                  <a:pt x="186" y="86"/>
                </a:lnTo>
                <a:lnTo>
                  <a:pt x="187" y="86"/>
                </a:lnTo>
                <a:lnTo>
                  <a:pt x="187" y="85"/>
                </a:lnTo>
                <a:lnTo>
                  <a:pt x="187" y="84"/>
                </a:lnTo>
                <a:lnTo>
                  <a:pt x="187" y="84"/>
                </a:lnTo>
                <a:lnTo>
                  <a:pt x="184" y="73"/>
                </a:lnTo>
                <a:lnTo>
                  <a:pt x="184" y="69"/>
                </a:lnTo>
                <a:lnTo>
                  <a:pt x="185" y="72"/>
                </a:lnTo>
                <a:lnTo>
                  <a:pt x="185" y="72"/>
                </a:lnTo>
                <a:lnTo>
                  <a:pt x="188" y="80"/>
                </a:lnTo>
                <a:lnTo>
                  <a:pt x="193" y="88"/>
                </a:lnTo>
                <a:lnTo>
                  <a:pt x="193" y="88"/>
                </a:lnTo>
                <a:lnTo>
                  <a:pt x="194" y="88"/>
                </a:lnTo>
                <a:lnTo>
                  <a:pt x="195" y="87"/>
                </a:lnTo>
                <a:lnTo>
                  <a:pt x="195" y="87"/>
                </a:lnTo>
                <a:lnTo>
                  <a:pt x="193" y="75"/>
                </a:lnTo>
                <a:lnTo>
                  <a:pt x="193" y="75"/>
                </a:lnTo>
                <a:lnTo>
                  <a:pt x="191" y="69"/>
                </a:lnTo>
                <a:lnTo>
                  <a:pt x="191" y="68"/>
                </a:lnTo>
                <a:lnTo>
                  <a:pt x="191" y="68"/>
                </a:lnTo>
                <a:lnTo>
                  <a:pt x="194" y="72"/>
                </a:lnTo>
                <a:lnTo>
                  <a:pt x="194" y="72"/>
                </a:lnTo>
                <a:lnTo>
                  <a:pt x="197" y="79"/>
                </a:lnTo>
                <a:lnTo>
                  <a:pt x="199" y="85"/>
                </a:lnTo>
                <a:lnTo>
                  <a:pt x="203" y="98"/>
                </a:lnTo>
                <a:lnTo>
                  <a:pt x="203" y="98"/>
                </a:lnTo>
                <a:lnTo>
                  <a:pt x="167" y="78"/>
                </a:lnTo>
                <a:lnTo>
                  <a:pt x="167" y="78"/>
                </a:lnTo>
                <a:close/>
                <a:moveTo>
                  <a:pt x="30" y="46"/>
                </a:moveTo>
                <a:lnTo>
                  <a:pt x="30" y="46"/>
                </a:lnTo>
                <a:lnTo>
                  <a:pt x="42" y="44"/>
                </a:lnTo>
                <a:lnTo>
                  <a:pt x="54" y="42"/>
                </a:lnTo>
                <a:lnTo>
                  <a:pt x="67" y="40"/>
                </a:lnTo>
                <a:lnTo>
                  <a:pt x="80" y="39"/>
                </a:lnTo>
                <a:lnTo>
                  <a:pt x="80" y="39"/>
                </a:lnTo>
                <a:lnTo>
                  <a:pt x="90" y="40"/>
                </a:lnTo>
                <a:lnTo>
                  <a:pt x="99" y="41"/>
                </a:lnTo>
                <a:lnTo>
                  <a:pt x="108" y="44"/>
                </a:lnTo>
                <a:lnTo>
                  <a:pt x="116" y="48"/>
                </a:lnTo>
                <a:lnTo>
                  <a:pt x="116" y="48"/>
                </a:lnTo>
                <a:lnTo>
                  <a:pt x="129" y="58"/>
                </a:lnTo>
                <a:lnTo>
                  <a:pt x="135" y="62"/>
                </a:lnTo>
                <a:lnTo>
                  <a:pt x="142" y="65"/>
                </a:lnTo>
                <a:lnTo>
                  <a:pt x="142" y="65"/>
                </a:lnTo>
                <a:lnTo>
                  <a:pt x="142" y="65"/>
                </a:lnTo>
                <a:lnTo>
                  <a:pt x="142" y="65"/>
                </a:lnTo>
                <a:lnTo>
                  <a:pt x="140" y="66"/>
                </a:lnTo>
                <a:lnTo>
                  <a:pt x="139" y="67"/>
                </a:lnTo>
                <a:lnTo>
                  <a:pt x="139" y="67"/>
                </a:lnTo>
                <a:lnTo>
                  <a:pt x="136" y="69"/>
                </a:lnTo>
                <a:lnTo>
                  <a:pt x="133" y="71"/>
                </a:lnTo>
                <a:lnTo>
                  <a:pt x="130" y="72"/>
                </a:lnTo>
                <a:lnTo>
                  <a:pt x="127" y="73"/>
                </a:lnTo>
                <a:lnTo>
                  <a:pt x="120" y="73"/>
                </a:lnTo>
                <a:lnTo>
                  <a:pt x="113" y="71"/>
                </a:lnTo>
                <a:lnTo>
                  <a:pt x="106" y="68"/>
                </a:lnTo>
                <a:lnTo>
                  <a:pt x="99" y="65"/>
                </a:lnTo>
                <a:lnTo>
                  <a:pt x="87" y="59"/>
                </a:lnTo>
                <a:lnTo>
                  <a:pt x="87" y="59"/>
                </a:lnTo>
                <a:lnTo>
                  <a:pt x="72" y="55"/>
                </a:lnTo>
                <a:lnTo>
                  <a:pt x="57" y="53"/>
                </a:lnTo>
                <a:lnTo>
                  <a:pt x="43" y="50"/>
                </a:lnTo>
                <a:lnTo>
                  <a:pt x="28" y="47"/>
                </a:lnTo>
                <a:lnTo>
                  <a:pt x="28" y="47"/>
                </a:lnTo>
                <a:lnTo>
                  <a:pt x="30" y="46"/>
                </a:lnTo>
                <a:lnTo>
                  <a:pt x="30" y="46"/>
                </a:lnTo>
                <a:close/>
                <a:moveTo>
                  <a:pt x="114" y="37"/>
                </a:moveTo>
                <a:lnTo>
                  <a:pt x="114" y="37"/>
                </a:lnTo>
                <a:lnTo>
                  <a:pt x="106" y="33"/>
                </a:lnTo>
                <a:lnTo>
                  <a:pt x="98" y="32"/>
                </a:lnTo>
                <a:lnTo>
                  <a:pt x="82" y="31"/>
                </a:lnTo>
                <a:lnTo>
                  <a:pt x="82" y="31"/>
                </a:lnTo>
                <a:lnTo>
                  <a:pt x="74" y="30"/>
                </a:lnTo>
                <a:lnTo>
                  <a:pt x="66" y="31"/>
                </a:lnTo>
                <a:lnTo>
                  <a:pt x="52" y="34"/>
                </a:lnTo>
                <a:lnTo>
                  <a:pt x="52" y="34"/>
                </a:lnTo>
                <a:lnTo>
                  <a:pt x="58" y="30"/>
                </a:lnTo>
                <a:lnTo>
                  <a:pt x="65" y="27"/>
                </a:lnTo>
                <a:lnTo>
                  <a:pt x="65" y="27"/>
                </a:lnTo>
                <a:lnTo>
                  <a:pt x="73" y="25"/>
                </a:lnTo>
                <a:lnTo>
                  <a:pt x="79" y="24"/>
                </a:lnTo>
                <a:lnTo>
                  <a:pt x="86" y="25"/>
                </a:lnTo>
                <a:lnTo>
                  <a:pt x="93" y="26"/>
                </a:lnTo>
                <a:lnTo>
                  <a:pt x="99" y="28"/>
                </a:lnTo>
                <a:lnTo>
                  <a:pt x="105" y="31"/>
                </a:lnTo>
                <a:lnTo>
                  <a:pt x="117" y="39"/>
                </a:lnTo>
                <a:lnTo>
                  <a:pt x="117" y="39"/>
                </a:lnTo>
                <a:lnTo>
                  <a:pt x="114" y="37"/>
                </a:lnTo>
                <a:lnTo>
                  <a:pt x="114" y="37"/>
                </a:lnTo>
                <a:close/>
                <a:moveTo>
                  <a:pt x="38" y="58"/>
                </a:moveTo>
                <a:lnTo>
                  <a:pt x="38" y="58"/>
                </a:lnTo>
                <a:lnTo>
                  <a:pt x="67" y="64"/>
                </a:lnTo>
                <a:lnTo>
                  <a:pt x="82" y="68"/>
                </a:lnTo>
                <a:lnTo>
                  <a:pt x="96" y="73"/>
                </a:lnTo>
                <a:lnTo>
                  <a:pt x="96" y="73"/>
                </a:lnTo>
                <a:lnTo>
                  <a:pt x="110" y="79"/>
                </a:lnTo>
                <a:lnTo>
                  <a:pt x="117" y="81"/>
                </a:lnTo>
                <a:lnTo>
                  <a:pt x="125" y="82"/>
                </a:lnTo>
                <a:lnTo>
                  <a:pt x="125" y="82"/>
                </a:lnTo>
                <a:lnTo>
                  <a:pt x="119" y="84"/>
                </a:lnTo>
                <a:lnTo>
                  <a:pt x="114" y="86"/>
                </a:lnTo>
                <a:lnTo>
                  <a:pt x="108" y="88"/>
                </a:lnTo>
                <a:lnTo>
                  <a:pt x="102" y="88"/>
                </a:lnTo>
                <a:lnTo>
                  <a:pt x="96" y="88"/>
                </a:lnTo>
                <a:lnTo>
                  <a:pt x="90" y="88"/>
                </a:lnTo>
                <a:lnTo>
                  <a:pt x="84" y="87"/>
                </a:lnTo>
                <a:lnTo>
                  <a:pt x="78" y="85"/>
                </a:lnTo>
                <a:lnTo>
                  <a:pt x="78" y="85"/>
                </a:lnTo>
                <a:lnTo>
                  <a:pt x="66" y="80"/>
                </a:lnTo>
                <a:lnTo>
                  <a:pt x="56" y="74"/>
                </a:lnTo>
                <a:lnTo>
                  <a:pt x="38" y="58"/>
                </a:lnTo>
                <a:lnTo>
                  <a:pt x="38" y="58"/>
                </a:lnTo>
                <a:close/>
                <a:moveTo>
                  <a:pt x="152" y="70"/>
                </a:moveTo>
                <a:lnTo>
                  <a:pt x="152" y="70"/>
                </a:lnTo>
                <a:lnTo>
                  <a:pt x="152" y="70"/>
                </a:lnTo>
                <a:lnTo>
                  <a:pt x="152" y="70"/>
                </a:lnTo>
                <a:lnTo>
                  <a:pt x="152" y="57"/>
                </a:lnTo>
                <a:lnTo>
                  <a:pt x="152" y="57"/>
                </a:lnTo>
                <a:lnTo>
                  <a:pt x="162" y="56"/>
                </a:lnTo>
                <a:lnTo>
                  <a:pt x="162" y="56"/>
                </a:lnTo>
                <a:lnTo>
                  <a:pt x="162" y="57"/>
                </a:lnTo>
                <a:lnTo>
                  <a:pt x="162" y="57"/>
                </a:lnTo>
                <a:lnTo>
                  <a:pt x="163" y="62"/>
                </a:lnTo>
                <a:lnTo>
                  <a:pt x="163" y="66"/>
                </a:lnTo>
                <a:lnTo>
                  <a:pt x="161" y="70"/>
                </a:lnTo>
                <a:lnTo>
                  <a:pt x="159" y="74"/>
                </a:lnTo>
                <a:lnTo>
                  <a:pt x="159" y="74"/>
                </a:lnTo>
                <a:lnTo>
                  <a:pt x="152" y="70"/>
                </a:lnTo>
                <a:lnTo>
                  <a:pt x="152" y="70"/>
                </a:lnTo>
                <a:close/>
                <a:moveTo>
                  <a:pt x="125" y="34"/>
                </a:moveTo>
                <a:lnTo>
                  <a:pt x="125" y="34"/>
                </a:lnTo>
                <a:lnTo>
                  <a:pt x="116" y="28"/>
                </a:lnTo>
                <a:lnTo>
                  <a:pt x="106" y="23"/>
                </a:lnTo>
                <a:lnTo>
                  <a:pt x="95" y="18"/>
                </a:lnTo>
                <a:lnTo>
                  <a:pt x="84" y="16"/>
                </a:lnTo>
                <a:lnTo>
                  <a:pt x="84" y="16"/>
                </a:lnTo>
                <a:lnTo>
                  <a:pt x="76" y="15"/>
                </a:lnTo>
                <a:lnTo>
                  <a:pt x="69" y="16"/>
                </a:lnTo>
                <a:lnTo>
                  <a:pt x="61" y="18"/>
                </a:lnTo>
                <a:lnTo>
                  <a:pt x="54" y="20"/>
                </a:lnTo>
                <a:lnTo>
                  <a:pt x="54" y="20"/>
                </a:lnTo>
                <a:lnTo>
                  <a:pt x="50" y="24"/>
                </a:lnTo>
                <a:lnTo>
                  <a:pt x="46" y="27"/>
                </a:lnTo>
                <a:lnTo>
                  <a:pt x="37" y="34"/>
                </a:lnTo>
                <a:lnTo>
                  <a:pt x="37" y="34"/>
                </a:lnTo>
                <a:lnTo>
                  <a:pt x="47" y="25"/>
                </a:lnTo>
                <a:lnTo>
                  <a:pt x="56" y="16"/>
                </a:lnTo>
                <a:lnTo>
                  <a:pt x="56" y="16"/>
                </a:lnTo>
                <a:lnTo>
                  <a:pt x="61" y="13"/>
                </a:lnTo>
                <a:lnTo>
                  <a:pt x="66" y="10"/>
                </a:lnTo>
                <a:lnTo>
                  <a:pt x="71" y="9"/>
                </a:lnTo>
                <a:lnTo>
                  <a:pt x="76" y="8"/>
                </a:lnTo>
                <a:lnTo>
                  <a:pt x="80" y="8"/>
                </a:lnTo>
                <a:lnTo>
                  <a:pt x="85" y="8"/>
                </a:lnTo>
                <a:lnTo>
                  <a:pt x="94" y="10"/>
                </a:lnTo>
                <a:lnTo>
                  <a:pt x="102" y="14"/>
                </a:lnTo>
                <a:lnTo>
                  <a:pt x="110" y="19"/>
                </a:lnTo>
                <a:lnTo>
                  <a:pt x="118" y="27"/>
                </a:lnTo>
                <a:lnTo>
                  <a:pt x="125" y="34"/>
                </a:lnTo>
                <a:lnTo>
                  <a:pt x="125" y="34"/>
                </a:lnTo>
                <a:close/>
                <a:moveTo>
                  <a:pt x="50" y="78"/>
                </a:moveTo>
                <a:lnTo>
                  <a:pt x="50" y="78"/>
                </a:lnTo>
                <a:lnTo>
                  <a:pt x="57" y="83"/>
                </a:lnTo>
                <a:lnTo>
                  <a:pt x="64" y="88"/>
                </a:lnTo>
                <a:lnTo>
                  <a:pt x="73" y="92"/>
                </a:lnTo>
                <a:lnTo>
                  <a:pt x="81" y="95"/>
                </a:lnTo>
                <a:lnTo>
                  <a:pt x="81" y="95"/>
                </a:lnTo>
                <a:lnTo>
                  <a:pt x="75" y="93"/>
                </a:lnTo>
                <a:lnTo>
                  <a:pt x="70" y="91"/>
                </a:lnTo>
                <a:lnTo>
                  <a:pt x="70" y="91"/>
                </a:lnTo>
                <a:lnTo>
                  <a:pt x="59" y="85"/>
                </a:lnTo>
                <a:lnTo>
                  <a:pt x="50" y="78"/>
                </a:lnTo>
                <a:lnTo>
                  <a:pt x="50" y="78"/>
                </a:lnTo>
                <a:close/>
                <a:moveTo>
                  <a:pt x="452" y="231"/>
                </a:moveTo>
                <a:lnTo>
                  <a:pt x="452" y="231"/>
                </a:lnTo>
                <a:lnTo>
                  <a:pt x="432" y="222"/>
                </a:lnTo>
                <a:lnTo>
                  <a:pt x="412" y="213"/>
                </a:lnTo>
                <a:lnTo>
                  <a:pt x="372" y="193"/>
                </a:lnTo>
                <a:lnTo>
                  <a:pt x="372" y="193"/>
                </a:lnTo>
                <a:lnTo>
                  <a:pt x="333" y="173"/>
                </a:lnTo>
                <a:lnTo>
                  <a:pt x="294" y="151"/>
                </a:lnTo>
                <a:lnTo>
                  <a:pt x="217" y="107"/>
                </a:lnTo>
                <a:lnTo>
                  <a:pt x="217" y="107"/>
                </a:lnTo>
                <a:lnTo>
                  <a:pt x="217" y="107"/>
                </a:lnTo>
                <a:lnTo>
                  <a:pt x="217" y="107"/>
                </a:lnTo>
                <a:lnTo>
                  <a:pt x="213" y="88"/>
                </a:lnTo>
                <a:lnTo>
                  <a:pt x="211" y="80"/>
                </a:lnTo>
                <a:lnTo>
                  <a:pt x="207" y="73"/>
                </a:lnTo>
                <a:lnTo>
                  <a:pt x="207" y="73"/>
                </a:lnTo>
                <a:lnTo>
                  <a:pt x="210" y="77"/>
                </a:lnTo>
                <a:lnTo>
                  <a:pt x="212" y="82"/>
                </a:lnTo>
                <a:lnTo>
                  <a:pt x="217" y="92"/>
                </a:lnTo>
                <a:lnTo>
                  <a:pt x="221" y="101"/>
                </a:lnTo>
                <a:lnTo>
                  <a:pt x="224" y="107"/>
                </a:lnTo>
                <a:lnTo>
                  <a:pt x="227" y="111"/>
                </a:lnTo>
                <a:lnTo>
                  <a:pt x="227" y="111"/>
                </a:lnTo>
                <a:lnTo>
                  <a:pt x="228" y="112"/>
                </a:lnTo>
                <a:lnTo>
                  <a:pt x="229" y="110"/>
                </a:lnTo>
                <a:lnTo>
                  <a:pt x="229" y="110"/>
                </a:lnTo>
                <a:lnTo>
                  <a:pt x="223" y="91"/>
                </a:lnTo>
                <a:lnTo>
                  <a:pt x="223" y="91"/>
                </a:lnTo>
                <a:lnTo>
                  <a:pt x="220" y="78"/>
                </a:lnTo>
                <a:lnTo>
                  <a:pt x="219" y="77"/>
                </a:lnTo>
                <a:lnTo>
                  <a:pt x="220" y="77"/>
                </a:lnTo>
                <a:lnTo>
                  <a:pt x="224" y="85"/>
                </a:lnTo>
                <a:lnTo>
                  <a:pt x="224" y="85"/>
                </a:lnTo>
                <a:lnTo>
                  <a:pt x="232" y="100"/>
                </a:lnTo>
                <a:lnTo>
                  <a:pt x="236" y="108"/>
                </a:lnTo>
                <a:lnTo>
                  <a:pt x="240" y="115"/>
                </a:lnTo>
                <a:lnTo>
                  <a:pt x="240" y="115"/>
                </a:lnTo>
                <a:lnTo>
                  <a:pt x="240" y="116"/>
                </a:lnTo>
                <a:lnTo>
                  <a:pt x="241" y="116"/>
                </a:lnTo>
                <a:lnTo>
                  <a:pt x="241" y="114"/>
                </a:lnTo>
                <a:lnTo>
                  <a:pt x="241" y="114"/>
                </a:lnTo>
                <a:lnTo>
                  <a:pt x="236" y="95"/>
                </a:lnTo>
                <a:lnTo>
                  <a:pt x="236" y="95"/>
                </a:lnTo>
                <a:lnTo>
                  <a:pt x="243" y="111"/>
                </a:lnTo>
                <a:lnTo>
                  <a:pt x="251" y="125"/>
                </a:lnTo>
                <a:lnTo>
                  <a:pt x="251" y="125"/>
                </a:lnTo>
                <a:lnTo>
                  <a:pt x="252" y="125"/>
                </a:lnTo>
                <a:lnTo>
                  <a:pt x="253" y="124"/>
                </a:lnTo>
                <a:lnTo>
                  <a:pt x="253" y="124"/>
                </a:lnTo>
                <a:lnTo>
                  <a:pt x="250" y="111"/>
                </a:lnTo>
                <a:lnTo>
                  <a:pt x="246" y="96"/>
                </a:lnTo>
                <a:lnTo>
                  <a:pt x="237" y="70"/>
                </a:lnTo>
                <a:lnTo>
                  <a:pt x="237" y="70"/>
                </a:lnTo>
                <a:lnTo>
                  <a:pt x="241" y="83"/>
                </a:lnTo>
                <a:lnTo>
                  <a:pt x="247" y="96"/>
                </a:lnTo>
                <a:lnTo>
                  <a:pt x="253" y="110"/>
                </a:lnTo>
                <a:lnTo>
                  <a:pt x="261" y="122"/>
                </a:lnTo>
                <a:lnTo>
                  <a:pt x="261" y="122"/>
                </a:lnTo>
                <a:lnTo>
                  <a:pt x="261" y="122"/>
                </a:lnTo>
                <a:lnTo>
                  <a:pt x="262" y="122"/>
                </a:lnTo>
                <a:lnTo>
                  <a:pt x="263" y="121"/>
                </a:lnTo>
                <a:lnTo>
                  <a:pt x="263" y="121"/>
                </a:lnTo>
                <a:lnTo>
                  <a:pt x="259" y="109"/>
                </a:lnTo>
                <a:lnTo>
                  <a:pt x="256" y="96"/>
                </a:lnTo>
                <a:lnTo>
                  <a:pt x="256" y="96"/>
                </a:lnTo>
                <a:lnTo>
                  <a:pt x="254" y="93"/>
                </a:lnTo>
                <a:lnTo>
                  <a:pt x="254" y="93"/>
                </a:lnTo>
                <a:lnTo>
                  <a:pt x="263" y="114"/>
                </a:lnTo>
                <a:lnTo>
                  <a:pt x="269" y="124"/>
                </a:lnTo>
                <a:lnTo>
                  <a:pt x="275" y="134"/>
                </a:lnTo>
                <a:lnTo>
                  <a:pt x="275" y="134"/>
                </a:lnTo>
                <a:lnTo>
                  <a:pt x="277" y="134"/>
                </a:lnTo>
                <a:lnTo>
                  <a:pt x="277" y="133"/>
                </a:lnTo>
                <a:lnTo>
                  <a:pt x="277" y="133"/>
                </a:lnTo>
                <a:lnTo>
                  <a:pt x="275" y="122"/>
                </a:lnTo>
                <a:lnTo>
                  <a:pt x="272" y="112"/>
                </a:lnTo>
                <a:lnTo>
                  <a:pt x="272" y="112"/>
                </a:lnTo>
                <a:lnTo>
                  <a:pt x="269" y="98"/>
                </a:lnTo>
                <a:lnTo>
                  <a:pt x="269" y="98"/>
                </a:lnTo>
                <a:lnTo>
                  <a:pt x="266" y="89"/>
                </a:lnTo>
                <a:lnTo>
                  <a:pt x="266" y="86"/>
                </a:lnTo>
                <a:lnTo>
                  <a:pt x="268" y="90"/>
                </a:lnTo>
                <a:lnTo>
                  <a:pt x="268" y="90"/>
                </a:lnTo>
                <a:lnTo>
                  <a:pt x="273" y="106"/>
                </a:lnTo>
                <a:lnTo>
                  <a:pt x="279" y="120"/>
                </a:lnTo>
                <a:lnTo>
                  <a:pt x="284" y="134"/>
                </a:lnTo>
                <a:lnTo>
                  <a:pt x="288" y="141"/>
                </a:lnTo>
                <a:lnTo>
                  <a:pt x="292" y="148"/>
                </a:lnTo>
                <a:lnTo>
                  <a:pt x="292" y="148"/>
                </a:lnTo>
                <a:lnTo>
                  <a:pt x="293" y="148"/>
                </a:lnTo>
                <a:lnTo>
                  <a:pt x="294" y="147"/>
                </a:lnTo>
                <a:lnTo>
                  <a:pt x="294" y="147"/>
                </a:lnTo>
                <a:lnTo>
                  <a:pt x="293" y="140"/>
                </a:lnTo>
                <a:lnTo>
                  <a:pt x="292" y="134"/>
                </a:lnTo>
                <a:lnTo>
                  <a:pt x="288" y="122"/>
                </a:lnTo>
                <a:lnTo>
                  <a:pt x="284" y="110"/>
                </a:lnTo>
                <a:lnTo>
                  <a:pt x="280" y="96"/>
                </a:lnTo>
                <a:lnTo>
                  <a:pt x="280" y="96"/>
                </a:lnTo>
                <a:lnTo>
                  <a:pt x="278" y="89"/>
                </a:lnTo>
                <a:lnTo>
                  <a:pt x="278" y="89"/>
                </a:lnTo>
                <a:lnTo>
                  <a:pt x="279" y="90"/>
                </a:lnTo>
                <a:lnTo>
                  <a:pt x="282" y="99"/>
                </a:lnTo>
                <a:lnTo>
                  <a:pt x="282" y="99"/>
                </a:lnTo>
                <a:lnTo>
                  <a:pt x="289" y="118"/>
                </a:lnTo>
                <a:lnTo>
                  <a:pt x="289" y="118"/>
                </a:lnTo>
                <a:lnTo>
                  <a:pt x="295" y="134"/>
                </a:lnTo>
                <a:lnTo>
                  <a:pt x="298" y="141"/>
                </a:lnTo>
                <a:lnTo>
                  <a:pt x="302" y="149"/>
                </a:lnTo>
                <a:lnTo>
                  <a:pt x="302" y="149"/>
                </a:lnTo>
                <a:lnTo>
                  <a:pt x="304" y="149"/>
                </a:lnTo>
                <a:lnTo>
                  <a:pt x="304" y="148"/>
                </a:lnTo>
                <a:lnTo>
                  <a:pt x="304" y="148"/>
                </a:lnTo>
                <a:lnTo>
                  <a:pt x="304" y="140"/>
                </a:lnTo>
                <a:lnTo>
                  <a:pt x="303" y="132"/>
                </a:lnTo>
                <a:lnTo>
                  <a:pt x="300" y="116"/>
                </a:lnTo>
                <a:lnTo>
                  <a:pt x="300" y="116"/>
                </a:lnTo>
                <a:lnTo>
                  <a:pt x="307" y="133"/>
                </a:lnTo>
                <a:lnTo>
                  <a:pt x="312" y="141"/>
                </a:lnTo>
                <a:lnTo>
                  <a:pt x="317" y="148"/>
                </a:lnTo>
                <a:lnTo>
                  <a:pt x="317" y="148"/>
                </a:lnTo>
                <a:lnTo>
                  <a:pt x="318" y="149"/>
                </a:lnTo>
                <a:lnTo>
                  <a:pt x="318" y="149"/>
                </a:lnTo>
                <a:lnTo>
                  <a:pt x="319" y="147"/>
                </a:lnTo>
                <a:lnTo>
                  <a:pt x="319" y="147"/>
                </a:lnTo>
                <a:lnTo>
                  <a:pt x="308" y="111"/>
                </a:lnTo>
                <a:lnTo>
                  <a:pt x="308" y="111"/>
                </a:lnTo>
                <a:lnTo>
                  <a:pt x="306" y="99"/>
                </a:lnTo>
                <a:lnTo>
                  <a:pt x="306" y="99"/>
                </a:lnTo>
                <a:lnTo>
                  <a:pt x="305" y="98"/>
                </a:lnTo>
                <a:lnTo>
                  <a:pt x="305" y="98"/>
                </a:lnTo>
                <a:lnTo>
                  <a:pt x="310" y="112"/>
                </a:lnTo>
                <a:lnTo>
                  <a:pt x="310" y="112"/>
                </a:lnTo>
                <a:lnTo>
                  <a:pt x="315" y="126"/>
                </a:lnTo>
                <a:lnTo>
                  <a:pt x="320" y="140"/>
                </a:lnTo>
                <a:lnTo>
                  <a:pt x="323" y="146"/>
                </a:lnTo>
                <a:lnTo>
                  <a:pt x="326" y="152"/>
                </a:lnTo>
                <a:lnTo>
                  <a:pt x="330" y="158"/>
                </a:lnTo>
                <a:lnTo>
                  <a:pt x="335" y="163"/>
                </a:lnTo>
                <a:lnTo>
                  <a:pt x="335" y="163"/>
                </a:lnTo>
                <a:lnTo>
                  <a:pt x="336" y="164"/>
                </a:lnTo>
                <a:lnTo>
                  <a:pt x="337" y="163"/>
                </a:lnTo>
                <a:lnTo>
                  <a:pt x="337" y="163"/>
                </a:lnTo>
                <a:lnTo>
                  <a:pt x="335" y="149"/>
                </a:lnTo>
                <a:lnTo>
                  <a:pt x="332" y="137"/>
                </a:lnTo>
                <a:lnTo>
                  <a:pt x="332" y="137"/>
                </a:lnTo>
                <a:lnTo>
                  <a:pt x="339" y="154"/>
                </a:lnTo>
                <a:lnTo>
                  <a:pt x="343" y="162"/>
                </a:lnTo>
                <a:lnTo>
                  <a:pt x="348" y="170"/>
                </a:lnTo>
                <a:lnTo>
                  <a:pt x="348" y="170"/>
                </a:lnTo>
                <a:lnTo>
                  <a:pt x="349" y="171"/>
                </a:lnTo>
                <a:lnTo>
                  <a:pt x="350" y="170"/>
                </a:lnTo>
                <a:lnTo>
                  <a:pt x="350" y="170"/>
                </a:lnTo>
                <a:lnTo>
                  <a:pt x="348" y="155"/>
                </a:lnTo>
                <a:lnTo>
                  <a:pt x="346" y="141"/>
                </a:lnTo>
                <a:lnTo>
                  <a:pt x="346" y="141"/>
                </a:lnTo>
                <a:lnTo>
                  <a:pt x="350" y="153"/>
                </a:lnTo>
                <a:lnTo>
                  <a:pt x="350" y="153"/>
                </a:lnTo>
                <a:lnTo>
                  <a:pt x="353" y="161"/>
                </a:lnTo>
                <a:lnTo>
                  <a:pt x="356" y="170"/>
                </a:lnTo>
                <a:lnTo>
                  <a:pt x="360" y="178"/>
                </a:lnTo>
                <a:lnTo>
                  <a:pt x="366" y="186"/>
                </a:lnTo>
                <a:lnTo>
                  <a:pt x="366" y="186"/>
                </a:lnTo>
                <a:lnTo>
                  <a:pt x="367" y="186"/>
                </a:lnTo>
                <a:lnTo>
                  <a:pt x="368" y="185"/>
                </a:lnTo>
                <a:lnTo>
                  <a:pt x="368" y="185"/>
                </a:lnTo>
                <a:lnTo>
                  <a:pt x="367" y="176"/>
                </a:lnTo>
                <a:lnTo>
                  <a:pt x="366" y="168"/>
                </a:lnTo>
                <a:lnTo>
                  <a:pt x="366" y="168"/>
                </a:lnTo>
                <a:lnTo>
                  <a:pt x="370" y="179"/>
                </a:lnTo>
                <a:lnTo>
                  <a:pt x="374" y="191"/>
                </a:lnTo>
                <a:lnTo>
                  <a:pt x="374" y="191"/>
                </a:lnTo>
                <a:lnTo>
                  <a:pt x="375" y="192"/>
                </a:lnTo>
                <a:lnTo>
                  <a:pt x="376" y="192"/>
                </a:lnTo>
                <a:lnTo>
                  <a:pt x="376" y="191"/>
                </a:lnTo>
                <a:lnTo>
                  <a:pt x="376" y="191"/>
                </a:lnTo>
                <a:lnTo>
                  <a:pt x="376" y="179"/>
                </a:lnTo>
                <a:lnTo>
                  <a:pt x="374" y="169"/>
                </a:lnTo>
                <a:lnTo>
                  <a:pt x="369" y="149"/>
                </a:lnTo>
                <a:lnTo>
                  <a:pt x="362" y="129"/>
                </a:lnTo>
                <a:lnTo>
                  <a:pt x="357" y="109"/>
                </a:lnTo>
                <a:lnTo>
                  <a:pt x="357" y="109"/>
                </a:lnTo>
                <a:lnTo>
                  <a:pt x="358" y="113"/>
                </a:lnTo>
                <a:lnTo>
                  <a:pt x="360" y="118"/>
                </a:lnTo>
                <a:lnTo>
                  <a:pt x="365" y="127"/>
                </a:lnTo>
                <a:lnTo>
                  <a:pt x="365" y="127"/>
                </a:lnTo>
                <a:lnTo>
                  <a:pt x="369" y="139"/>
                </a:lnTo>
                <a:lnTo>
                  <a:pt x="373" y="150"/>
                </a:lnTo>
                <a:lnTo>
                  <a:pt x="373" y="150"/>
                </a:lnTo>
                <a:lnTo>
                  <a:pt x="381" y="173"/>
                </a:lnTo>
                <a:lnTo>
                  <a:pt x="385" y="186"/>
                </a:lnTo>
                <a:lnTo>
                  <a:pt x="390" y="197"/>
                </a:lnTo>
                <a:lnTo>
                  <a:pt x="390" y="197"/>
                </a:lnTo>
                <a:lnTo>
                  <a:pt x="391" y="198"/>
                </a:lnTo>
                <a:lnTo>
                  <a:pt x="393" y="197"/>
                </a:lnTo>
                <a:lnTo>
                  <a:pt x="393" y="197"/>
                </a:lnTo>
                <a:lnTo>
                  <a:pt x="394" y="187"/>
                </a:lnTo>
                <a:lnTo>
                  <a:pt x="394" y="177"/>
                </a:lnTo>
                <a:lnTo>
                  <a:pt x="394" y="177"/>
                </a:lnTo>
                <a:lnTo>
                  <a:pt x="399" y="190"/>
                </a:lnTo>
                <a:lnTo>
                  <a:pt x="405" y="201"/>
                </a:lnTo>
                <a:lnTo>
                  <a:pt x="405" y="201"/>
                </a:lnTo>
                <a:lnTo>
                  <a:pt x="406" y="201"/>
                </a:lnTo>
                <a:lnTo>
                  <a:pt x="407" y="200"/>
                </a:lnTo>
                <a:lnTo>
                  <a:pt x="407" y="200"/>
                </a:lnTo>
                <a:lnTo>
                  <a:pt x="408" y="191"/>
                </a:lnTo>
                <a:lnTo>
                  <a:pt x="408" y="180"/>
                </a:lnTo>
                <a:lnTo>
                  <a:pt x="408" y="180"/>
                </a:lnTo>
                <a:lnTo>
                  <a:pt x="412" y="191"/>
                </a:lnTo>
                <a:lnTo>
                  <a:pt x="419" y="201"/>
                </a:lnTo>
                <a:lnTo>
                  <a:pt x="419" y="201"/>
                </a:lnTo>
                <a:lnTo>
                  <a:pt x="420" y="201"/>
                </a:lnTo>
                <a:lnTo>
                  <a:pt x="421" y="200"/>
                </a:lnTo>
                <a:lnTo>
                  <a:pt x="421" y="200"/>
                </a:lnTo>
                <a:lnTo>
                  <a:pt x="420" y="192"/>
                </a:lnTo>
                <a:lnTo>
                  <a:pt x="420" y="192"/>
                </a:lnTo>
                <a:lnTo>
                  <a:pt x="425" y="200"/>
                </a:lnTo>
                <a:lnTo>
                  <a:pt x="431" y="207"/>
                </a:lnTo>
                <a:lnTo>
                  <a:pt x="431" y="207"/>
                </a:lnTo>
                <a:lnTo>
                  <a:pt x="432" y="207"/>
                </a:lnTo>
                <a:lnTo>
                  <a:pt x="432" y="206"/>
                </a:lnTo>
                <a:lnTo>
                  <a:pt x="432" y="206"/>
                </a:lnTo>
                <a:lnTo>
                  <a:pt x="433" y="199"/>
                </a:lnTo>
                <a:lnTo>
                  <a:pt x="433" y="192"/>
                </a:lnTo>
                <a:lnTo>
                  <a:pt x="433" y="192"/>
                </a:lnTo>
                <a:lnTo>
                  <a:pt x="438" y="206"/>
                </a:lnTo>
                <a:lnTo>
                  <a:pt x="444" y="220"/>
                </a:lnTo>
                <a:lnTo>
                  <a:pt x="444" y="220"/>
                </a:lnTo>
                <a:lnTo>
                  <a:pt x="445" y="220"/>
                </a:lnTo>
                <a:lnTo>
                  <a:pt x="446" y="220"/>
                </a:lnTo>
                <a:lnTo>
                  <a:pt x="446" y="219"/>
                </a:lnTo>
                <a:lnTo>
                  <a:pt x="446" y="219"/>
                </a:lnTo>
                <a:lnTo>
                  <a:pt x="447" y="210"/>
                </a:lnTo>
                <a:lnTo>
                  <a:pt x="447" y="210"/>
                </a:lnTo>
                <a:lnTo>
                  <a:pt x="454" y="226"/>
                </a:lnTo>
                <a:lnTo>
                  <a:pt x="454" y="226"/>
                </a:lnTo>
                <a:lnTo>
                  <a:pt x="455" y="227"/>
                </a:lnTo>
                <a:lnTo>
                  <a:pt x="455" y="227"/>
                </a:lnTo>
                <a:lnTo>
                  <a:pt x="456" y="225"/>
                </a:lnTo>
                <a:lnTo>
                  <a:pt x="456" y="225"/>
                </a:lnTo>
                <a:lnTo>
                  <a:pt x="456" y="213"/>
                </a:lnTo>
                <a:lnTo>
                  <a:pt x="454" y="200"/>
                </a:lnTo>
                <a:lnTo>
                  <a:pt x="454" y="200"/>
                </a:lnTo>
                <a:lnTo>
                  <a:pt x="458" y="209"/>
                </a:lnTo>
                <a:lnTo>
                  <a:pt x="463" y="218"/>
                </a:lnTo>
                <a:lnTo>
                  <a:pt x="463" y="218"/>
                </a:lnTo>
                <a:lnTo>
                  <a:pt x="464" y="219"/>
                </a:lnTo>
                <a:lnTo>
                  <a:pt x="464" y="218"/>
                </a:lnTo>
                <a:lnTo>
                  <a:pt x="464" y="218"/>
                </a:lnTo>
                <a:lnTo>
                  <a:pt x="465" y="208"/>
                </a:lnTo>
                <a:lnTo>
                  <a:pt x="464" y="199"/>
                </a:lnTo>
                <a:lnTo>
                  <a:pt x="464" y="199"/>
                </a:lnTo>
                <a:lnTo>
                  <a:pt x="469" y="209"/>
                </a:lnTo>
                <a:lnTo>
                  <a:pt x="472" y="213"/>
                </a:lnTo>
                <a:lnTo>
                  <a:pt x="476" y="217"/>
                </a:lnTo>
                <a:lnTo>
                  <a:pt x="476" y="217"/>
                </a:lnTo>
                <a:lnTo>
                  <a:pt x="477" y="217"/>
                </a:lnTo>
                <a:lnTo>
                  <a:pt x="478" y="216"/>
                </a:lnTo>
                <a:lnTo>
                  <a:pt x="478" y="216"/>
                </a:lnTo>
                <a:lnTo>
                  <a:pt x="477" y="202"/>
                </a:lnTo>
                <a:lnTo>
                  <a:pt x="477" y="202"/>
                </a:lnTo>
                <a:lnTo>
                  <a:pt x="481" y="211"/>
                </a:lnTo>
                <a:lnTo>
                  <a:pt x="485" y="221"/>
                </a:lnTo>
                <a:lnTo>
                  <a:pt x="485" y="221"/>
                </a:lnTo>
                <a:lnTo>
                  <a:pt x="487" y="222"/>
                </a:lnTo>
                <a:lnTo>
                  <a:pt x="487" y="221"/>
                </a:lnTo>
                <a:lnTo>
                  <a:pt x="487" y="221"/>
                </a:lnTo>
                <a:lnTo>
                  <a:pt x="487" y="212"/>
                </a:lnTo>
                <a:lnTo>
                  <a:pt x="487" y="212"/>
                </a:lnTo>
                <a:lnTo>
                  <a:pt x="491" y="224"/>
                </a:lnTo>
                <a:lnTo>
                  <a:pt x="494" y="229"/>
                </a:lnTo>
                <a:lnTo>
                  <a:pt x="497" y="235"/>
                </a:lnTo>
                <a:lnTo>
                  <a:pt x="497" y="235"/>
                </a:lnTo>
                <a:lnTo>
                  <a:pt x="498" y="235"/>
                </a:lnTo>
                <a:lnTo>
                  <a:pt x="499" y="234"/>
                </a:lnTo>
                <a:lnTo>
                  <a:pt x="499" y="234"/>
                </a:lnTo>
                <a:lnTo>
                  <a:pt x="500" y="228"/>
                </a:lnTo>
                <a:lnTo>
                  <a:pt x="500" y="228"/>
                </a:lnTo>
                <a:lnTo>
                  <a:pt x="502" y="233"/>
                </a:lnTo>
                <a:lnTo>
                  <a:pt x="506" y="238"/>
                </a:lnTo>
                <a:lnTo>
                  <a:pt x="506" y="238"/>
                </a:lnTo>
                <a:lnTo>
                  <a:pt x="507" y="238"/>
                </a:lnTo>
                <a:lnTo>
                  <a:pt x="508" y="237"/>
                </a:lnTo>
                <a:lnTo>
                  <a:pt x="508" y="237"/>
                </a:lnTo>
                <a:lnTo>
                  <a:pt x="508" y="229"/>
                </a:lnTo>
                <a:lnTo>
                  <a:pt x="508" y="221"/>
                </a:lnTo>
                <a:lnTo>
                  <a:pt x="508" y="221"/>
                </a:lnTo>
                <a:lnTo>
                  <a:pt x="510" y="228"/>
                </a:lnTo>
                <a:lnTo>
                  <a:pt x="512" y="234"/>
                </a:lnTo>
                <a:lnTo>
                  <a:pt x="512" y="234"/>
                </a:lnTo>
                <a:lnTo>
                  <a:pt x="513" y="235"/>
                </a:lnTo>
                <a:lnTo>
                  <a:pt x="514" y="234"/>
                </a:lnTo>
                <a:lnTo>
                  <a:pt x="514" y="234"/>
                </a:lnTo>
                <a:lnTo>
                  <a:pt x="515" y="223"/>
                </a:lnTo>
                <a:lnTo>
                  <a:pt x="515" y="212"/>
                </a:lnTo>
                <a:lnTo>
                  <a:pt x="515" y="212"/>
                </a:lnTo>
                <a:lnTo>
                  <a:pt x="519" y="232"/>
                </a:lnTo>
                <a:lnTo>
                  <a:pt x="519" y="232"/>
                </a:lnTo>
                <a:lnTo>
                  <a:pt x="520" y="233"/>
                </a:lnTo>
                <a:lnTo>
                  <a:pt x="521" y="233"/>
                </a:lnTo>
                <a:lnTo>
                  <a:pt x="521" y="233"/>
                </a:lnTo>
                <a:lnTo>
                  <a:pt x="518" y="237"/>
                </a:lnTo>
                <a:lnTo>
                  <a:pt x="515" y="239"/>
                </a:lnTo>
                <a:lnTo>
                  <a:pt x="512" y="241"/>
                </a:lnTo>
                <a:lnTo>
                  <a:pt x="508" y="243"/>
                </a:lnTo>
                <a:lnTo>
                  <a:pt x="503" y="243"/>
                </a:lnTo>
                <a:lnTo>
                  <a:pt x="498" y="243"/>
                </a:lnTo>
                <a:lnTo>
                  <a:pt x="488" y="242"/>
                </a:lnTo>
                <a:lnTo>
                  <a:pt x="478" y="240"/>
                </a:lnTo>
                <a:lnTo>
                  <a:pt x="467" y="237"/>
                </a:lnTo>
                <a:lnTo>
                  <a:pt x="452" y="231"/>
                </a:lnTo>
                <a:lnTo>
                  <a:pt x="452" y="23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6" name="Freeform 2527"/>
          <p:cNvSpPr>
            <a:spLocks noEditPoints="1"/>
          </p:cNvSpPr>
          <p:nvPr/>
        </p:nvSpPr>
        <p:spPr bwMode="auto">
          <a:xfrm>
            <a:off x="889825" y="2291343"/>
            <a:ext cx="374650" cy="896938"/>
          </a:xfrm>
          <a:custGeom>
            <a:avLst/>
            <a:gdLst/>
            <a:ahLst/>
            <a:cxnLst>
              <a:cxn ang="0">
                <a:pos x="155" y="198"/>
              </a:cxn>
              <a:cxn ang="0">
                <a:pos x="79" y="0"/>
              </a:cxn>
              <a:cxn ang="0">
                <a:pos x="0" y="36"/>
              </a:cxn>
              <a:cxn ang="0">
                <a:pos x="148" y="471"/>
              </a:cxn>
              <a:cxn ang="0">
                <a:pos x="231" y="562"/>
              </a:cxn>
              <a:cxn ang="0">
                <a:pos x="95" y="42"/>
              </a:cxn>
              <a:cxn ang="0">
                <a:pos x="218" y="420"/>
              </a:cxn>
              <a:cxn ang="0">
                <a:pos x="67" y="12"/>
              </a:cxn>
              <a:cxn ang="0">
                <a:pos x="200" y="428"/>
              </a:cxn>
              <a:cxn ang="0">
                <a:pos x="149" y="346"/>
              </a:cxn>
              <a:cxn ang="0">
                <a:pos x="159" y="372"/>
              </a:cxn>
              <a:cxn ang="0">
                <a:pos x="166" y="394"/>
              </a:cxn>
              <a:cxn ang="0">
                <a:pos x="171" y="413"/>
              </a:cxn>
              <a:cxn ang="0">
                <a:pos x="176" y="425"/>
              </a:cxn>
              <a:cxn ang="0">
                <a:pos x="191" y="416"/>
              </a:cxn>
              <a:cxn ang="0">
                <a:pos x="182" y="405"/>
              </a:cxn>
              <a:cxn ang="0">
                <a:pos x="178" y="383"/>
              </a:cxn>
              <a:cxn ang="0">
                <a:pos x="171" y="360"/>
              </a:cxn>
              <a:cxn ang="0">
                <a:pos x="162" y="338"/>
              </a:cxn>
              <a:cxn ang="0">
                <a:pos x="154" y="306"/>
              </a:cxn>
              <a:cxn ang="0">
                <a:pos x="147" y="282"/>
              </a:cxn>
              <a:cxn ang="0">
                <a:pos x="133" y="275"/>
              </a:cxn>
              <a:cxn ang="0">
                <a:pos x="128" y="246"/>
              </a:cxn>
              <a:cxn ang="0">
                <a:pos x="124" y="214"/>
              </a:cxn>
              <a:cxn ang="0">
                <a:pos x="116" y="195"/>
              </a:cxn>
              <a:cxn ang="0">
                <a:pos x="103" y="185"/>
              </a:cxn>
              <a:cxn ang="0">
                <a:pos x="94" y="166"/>
              </a:cxn>
              <a:cxn ang="0">
                <a:pos x="90" y="137"/>
              </a:cxn>
              <a:cxn ang="0">
                <a:pos x="88" y="109"/>
              </a:cxn>
              <a:cxn ang="0">
                <a:pos x="71" y="104"/>
              </a:cxn>
              <a:cxn ang="0">
                <a:pos x="64" y="89"/>
              </a:cxn>
              <a:cxn ang="0">
                <a:pos x="62" y="64"/>
              </a:cxn>
              <a:cxn ang="0">
                <a:pos x="56" y="44"/>
              </a:cxn>
              <a:cxn ang="0">
                <a:pos x="54" y="21"/>
              </a:cxn>
              <a:cxn ang="0">
                <a:pos x="37" y="28"/>
              </a:cxn>
              <a:cxn ang="0">
                <a:pos x="52" y="25"/>
              </a:cxn>
              <a:cxn ang="0">
                <a:pos x="51" y="49"/>
              </a:cxn>
              <a:cxn ang="0">
                <a:pos x="61" y="57"/>
              </a:cxn>
              <a:cxn ang="0">
                <a:pos x="60" y="94"/>
              </a:cxn>
              <a:cxn ang="0">
                <a:pos x="67" y="103"/>
              </a:cxn>
              <a:cxn ang="0">
                <a:pos x="75" y="124"/>
              </a:cxn>
              <a:cxn ang="0">
                <a:pos x="90" y="130"/>
              </a:cxn>
              <a:cxn ang="0">
                <a:pos x="96" y="147"/>
              </a:cxn>
              <a:cxn ang="0">
                <a:pos x="102" y="168"/>
              </a:cxn>
              <a:cxn ang="0">
                <a:pos x="107" y="198"/>
              </a:cxn>
              <a:cxn ang="0">
                <a:pos x="114" y="226"/>
              </a:cxn>
              <a:cxn ang="0">
                <a:pos x="126" y="236"/>
              </a:cxn>
              <a:cxn ang="0">
                <a:pos x="130" y="264"/>
              </a:cxn>
              <a:cxn ang="0">
                <a:pos x="135" y="299"/>
              </a:cxn>
              <a:cxn ang="0">
                <a:pos x="110" y="235"/>
              </a:cxn>
              <a:cxn ang="0">
                <a:pos x="148" y="343"/>
              </a:cxn>
              <a:cxn ang="0">
                <a:pos x="148" y="343"/>
              </a:cxn>
              <a:cxn ang="0">
                <a:pos x="29" y="36"/>
              </a:cxn>
              <a:cxn ang="0">
                <a:pos x="165" y="436"/>
              </a:cxn>
              <a:cxn ang="0">
                <a:pos x="152" y="461"/>
              </a:cxn>
              <a:cxn ang="0">
                <a:pos x="170" y="453"/>
              </a:cxn>
              <a:cxn ang="0">
                <a:pos x="181" y="472"/>
              </a:cxn>
              <a:cxn ang="0">
                <a:pos x="196" y="435"/>
              </a:cxn>
              <a:cxn ang="0">
                <a:pos x="215" y="444"/>
              </a:cxn>
              <a:cxn ang="0">
                <a:pos x="203" y="522"/>
              </a:cxn>
            </a:cxnLst>
            <a:rect l="0" t="0" r="r" b="b"/>
            <a:pathLst>
              <a:path w="236" h="565">
                <a:moveTo>
                  <a:pt x="234" y="432"/>
                </a:moveTo>
                <a:lnTo>
                  <a:pt x="234" y="432"/>
                </a:lnTo>
                <a:lnTo>
                  <a:pt x="234" y="430"/>
                </a:lnTo>
                <a:lnTo>
                  <a:pt x="234" y="430"/>
                </a:lnTo>
                <a:lnTo>
                  <a:pt x="233" y="427"/>
                </a:lnTo>
                <a:lnTo>
                  <a:pt x="233" y="427"/>
                </a:lnTo>
                <a:lnTo>
                  <a:pt x="233" y="426"/>
                </a:lnTo>
                <a:lnTo>
                  <a:pt x="233" y="426"/>
                </a:lnTo>
                <a:lnTo>
                  <a:pt x="216" y="370"/>
                </a:lnTo>
                <a:lnTo>
                  <a:pt x="208" y="342"/>
                </a:lnTo>
                <a:lnTo>
                  <a:pt x="199" y="313"/>
                </a:lnTo>
                <a:lnTo>
                  <a:pt x="199" y="313"/>
                </a:lnTo>
                <a:lnTo>
                  <a:pt x="176" y="256"/>
                </a:lnTo>
                <a:lnTo>
                  <a:pt x="155" y="198"/>
                </a:lnTo>
                <a:lnTo>
                  <a:pt x="155" y="198"/>
                </a:lnTo>
                <a:lnTo>
                  <a:pt x="117" y="87"/>
                </a:lnTo>
                <a:lnTo>
                  <a:pt x="117" y="87"/>
                </a:lnTo>
                <a:lnTo>
                  <a:pt x="111" y="65"/>
                </a:lnTo>
                <a:lnTo>
                  <a:pt x="105" y="44"/>
                </a:lnTo>
                <a:lnTo>
                  <a:pt x="100" y="34"/>
                </a:lnTo>
                <a:lnTo>
                  <a:pt x="96" y="24"/>
                </a:lnTo>
                <a:lnTo>
                  <a:pt x="91" y="14"/>
                </a:lnTo>
                <a:lnTo>
                  <a:pt x="85" y="5"/>
                </a:lnTo>
                <a:lnTo>
                  <a:pt x="85" y="5"/>
                </a:lnTo>
                <a:lnTo>
                  <a:pt x="85" y="3"/>
                </a:lnTo>
                <a:lnTo>
                  <a:pt x="84" y="1"/>
                </a:lnTo>
                <a:lnTo>
                  <a:pt x="82" y="0"/>
                </a:lnTo>
                <a:lnTo>
                  <a:pt x="79" y="0"/>
                </a:lnTo>
                <a:lnTo>
                  <a:pt x="79" y="0"/>
                </a:lnTo>
                <a:lnTo>
                  <a:pt x="79" y="0"/>
                </a:lnTo>
                <a:lnTo>
                  <a:pt x="79" y="0"/>
                </a:lnTo>
                <a:lnTo>
                  <a:pt x="77" y="1"/>
                </a:lnTo>
                <a:lnTo>
                  <a:pt x="77" y="1"/>
                </a:lnTo>
                <a:lnTo>
                  <a:pt x="58" y="6"/>
                </a:lnTo>
                <a:lnTo>
                  <a:pt x="39" y="10"/>
                </a:lnTo>
                <a:lnTo>
                  <a:pt x="29" y="13"/>
                </a:lnTo>
                <a:lnTo>
                  <a:pt x="19" y="17"/>
                </a:lnTo>
                <a:lnTo>
                  <a:pt x="10" y="21"/>
                </a:lnTo>
                <a:lnTo>
                  <a:pt x="2" y="27"/>
                </a:lnTo>
                <a:lnTo>
                  <a:pt x="2" y="27"/>
                </a:lnTo>
                <a:lnTo>
                  <a:pt x="1" y="30"/>
                </a:lnTo>
                <a:lnTo>
                  <a:pt x="1" y="32"/>
                </a:lnTo>
                <a:lnTo>
                  <a:pt x="1" y="32"/>
                </a:lnTo>
                <a:lnTo>
                  <a:pt x="0" y="34"/>
                </a:lnTo>
                <a:lnTo>
                  <a:pt x="0" y="36"/>
                </a:lnTo>
                <a:lnTo>
                  <a:pt x="0" y="36"/>
                </a:lnTo>
                <a:lnTo>
                  <a:pt x="69" y="251"/>
                </a:lnTo>
                <a:lnTo>
                  <a:pt x="69" y="251"/>
                </a:lnTo>
                <a:lnTo>
                  <a:pt x="105" y="360"/>
                </a:lnTo>
                <a:lnTo>
                  <a:pt x="105" y="360"/>
                </a:lnTo>
                <a:lnTo>
                  <a:pt x="115" y="385"/>
                </a:lnTo>
                <a:lnTo>
                  <a:pt x="124" y="411"/>
                </a:lnTo>
                <a:lnTo>
                  <a:pt x="134" y="436"/>
                </a:lnTo>
                <a:lnTo>
                  <a:pt x="143" y="462"/>
                </a:lnTo>
                <a:lnTo>
                  <a:pt x="143" y="462"/>
                </a:lnTo>
                <a:lnTo>
                  <a:pt x="143" y="463"/>
                </a:lnTo>
                <a:lnTo>
                  <a:pt x="143" y="463"/>
                </a:lnTo>
                <a:lnTo>
                  <a:pt x="144" y="464"/>
                </a:lnTo>
                <a:lnTo>
                  <a:pt x="144" y="464"/>
                </a:lnTo>
                <a:lnTo>
                  <a:pt x="148" y="471"/>
                </a:lnTo>
                <a:lnTo>
                  <a:pt x="153" y="477"/>
                </a:lnTo>
                <a:lnTo>
                  <a:pt x="163" y="488"/>
                </a:lnTo>
                <a:lnTo>
                  <a:pt x="173" y="499"/>
                </a:lnTo>
                <a:lnTo>
                  <a:pt x="183" y="510"/>
                </a:lnTo>
                <a:lnTo>
                  <a:pt x="183" y="510"/>
                </a:lnTo>
                <a:lnTo>
                  <a:pt x="194" y="523"/>
                </a:lnTo>
                <a:lnTo>
                  <a:pt x="203" y="537"/>
                </a:lnTo>
                <a:lnTo>
                  <a:pt x="213" y="550"/>
                </a:lnTo>
                <a:lnTo>
                  <a:pt x="224" y="564"/>
                </a:lnTo>
                <a:lnTo>
                  <a:pt x="224" y="564"/>
                </a:lnTo>
                <a:lnTo>
                  <a:pt x="226" y="565"/>
                </a:lnTo>
                <a:lnTo>
                  <a:pt x="228" y="565"/>
                </a:lnTo>
                <a:lnTo>
                  <a:pt x="230" y="564"/>
                </a:lnTo>
                <a:lnTo>
                  <a:pt x="231" y="562"/>
                </a:lnTo>
                <a:lnTo>
                  <a:pt x="231" y="562"/>
                </a:lnTo>
                <a:lnTo>
                  <a:pt x="232" y="559"/>
                </a:lnTo>
                <a:lnTo>
                  <a:pt x="232" y="559"/>
                </a:lnTo>
                <a:lnTo>
                  <a:pt x="235" y="543"/>
                </a:lnTo>
                <a:lnTo>
                  <a:pt x="236" y="527"/>
                </a:lnTo>
                <a:lnTo>
                  <a:pt x="236" y="511"/>
                </a:lnTo>
                <a:lnTo>
                  <a:pt x="235" y="496"/>
                </a:lnTo>
                <a:lnTo>
                  <a:pt x="233" y="464"/>
                </a:lnTo>
                <a:lnTo>
                  <a:pt x="233" y="448"/>
                </a:lnTo>
                <a:lnTo>
                  <a:pt x="234" y="432"/>
                </a:lnTo>
                <a:lnTo>
                  <a:pt x="234" y="432"/>
                </a:lnTo>
                <a:close/>
                <a:moveTo>
                  <a:pt x="77" y="10"/>
                </a:moveTo>
                <a:lnTo>
                  <a:pt x="77" y="10"/>
                </a:lnTo>
                <a:lnTo>
                  <a:pt x="84" y="20"/>
                </a:lnTo>
                <a:lnTo>
                  <a:pt x="90" y="31"/>
                </a:lnTo>
                <a:lnTo>
                  <a:pt x="95" y="42"/>
                </a:lnTo>
                <a:lnTo>
                  <a:pt x="99" y="55"/>
                </a:lnTo>
                <a:lnTo>
                  <a:pt x="107" y="81"/>
                </a:lnTo>
                <a:lnTo>
                  <a:pt x="113" y="104"/>
                </a:lnTo>
                <a:lnTo>
                  <a:pt x="113" y="104"/>
                </a:lnTo>
                <a:lnTo>
                  <a:pt x="132" y="158"/>
                </a:lnTo>
                <a:lnTo>
                  <a:pt x="151" y="211"/>
                </a:lnTo>
                <a:lnTo>
                  <a:pt x="151" y="211"/>
                </a:lnTo>
                <a:lnTo>
                  <a:pt x="171" y="267"/>
                </a:lnTo>
                <a:lnTo>
                  <a:pt x="192" y="322"/>
                </a:lnTo>
                <a:lnTo>
                  <a:pt x="192" y="322"/>
                </a:lnTo>
                <a:lnTo>
                  <a:pt x="200" y="346"/>
                </a:lnTo>
                <a:lnTo>
                  <a:pt x="207" y="370"/>
                </a:lnTo>
                <a:lnTo>
                  <a:pt x="222" y="419"/>
                </a:lnTo>
                <a:lnTo>
                  <a:pt x="222" y="419"/>
                </a:lnTo>
                <a:lnTo>
                  <a:pt x="218" y="420"/>
                </a:lnTo>
                <a:lnTo>
                  <a:pt x="214" y="423"/>
                </a:lnTo>
                <a:lnTo>
                  <a:pt x="214" y="423"/>
                </a:lnTo>
                <a:lnTo>
                  <a:pt x="210" y="429"/>
                </a:lnTo>
                <a:lnTo>
                  <a:pt x="210" y="429"/>
                </a:lnTo>
                <a:lnTo>
                  <a:pt x="201" y="407"/>
                </a:lnTo>
                <a:lnTo>
                  <a:pt x="192" y="384"/>
                </a:lnTo>
                <a:lnTo>
                  <a:pt x="182" y="362"/>
                </a:lnTo>
                <a:lnTo>
                  <a:pt x="178" y="350"/>
                </a:lnTo>
                <a:lnTo>
                  <a:pt x="174" y="339"/>
                </a:lnTo>
                <a:lnTo>
                  <a:pt x="174" y="339"/>
                </a:lnTo>
                <a:lnTo>
                  <a:pt x="158" y="283"/>
                </a:lnTo>
                <a:lnTo>
                  <a:pt x="141" y="228"/>
                </a:lnTo>
                <a:lnTo>
                  <a:pt x="141" y="228"/>
                </a:lnTo>
                <a:lnTo>
                  <a:pt x="103" y="120"/>
                </a:lnTo>
                <a:lnTo>
                  <a:pt x="67" y="12"/>
                </a:lnTo>
                <a:lnTo>
                  <a:pt x="67" y="12"/>
                </a:lnTo>
                <a:lnTo>
                  <a:pt x="77" y="10"/>
                </a:lnTo>
                <a:lnTo>
                  <a:pt x="77" y="10"/>
                </a:lnTo>
                <a:close/>
                <a:moveTo>
                  <a:pt x="59" y="14"/>
                </a:moveTo>
                <a:lnTo>
                  <a:pt x="59" y="14"/>
                </a:lnTo>
                <a:lnTo>
                  <a:pt x="95" y="122"/>
                </a:lnTo>
                <a:lnTo>
                  <a:pt x="132" y="230"/>
                </a:lnTo>
                <a:lnTo>
                  <a:pt x="132" y="230"/>
                </a:lnTo>
                <a:lnTo>
                  <a:pt x="150" y="286"/>
                </a:lnTo>
                <a:lnTo>
                  <a:pt x="166" y="341"/>
                </a:lnTo>
                <a:lnTo>
                  <a:pt x="166" y="341"/>
                </a:lnTo>
                <a:lnTo>
                  <a:pt x="173" y="363"/>
                </a:lnTo>
                <a:lnTo>
                  <a:pt x="182" y="384"/>
                </a:lnTo>
                <a:lnTo>
                  <a:pt x="192" y="406"/>
                </a:lnTo>
                <a:lnTo>
                  <a:pt x="200" y="428"/>
                </a:lnTo>
                <a:lnTo>
                  <a:pt x="200" y="428"/>
                </a:lnTo>
                <a:lnTo>
                  <a:pt x="197" y="426"/>
                </a:lnTo>
                <a:lnTo>
                  <a:pt x="193" y="425"/>
                </a:lnTo>
                <a:lnTo>
                  <a:pt x="189" y="424"/>
                </a:lnTo>
                <a:lnTo>
                  <a:pt x="184" y="425"/>
                </a:lnTo>
                <a:lnTo>
                  <a:pt x="184" y="425"/>
                </a:lnTo>
                <a:lnTo>
                  <a:pt x="180" y="427"/>
                </a:lnTo>
                <a:lnTo>
                  <a:pt x="178" y="429"/>
                </a:lnTo>
                <a:lnTo>
                  <a:pt x="176" y="432"/>
                </a:lnTo>
                <a:lnTo>
                  <a:pt x="174" y="435"/>
                </a:lnTo>
                <a:lnTo>
                  <a:pt x="174" y="435"/>
                </a:lnTo>
                <a:lnTo>
                  <a:pt x="162" y="390"/>
                </a:lnTo>
                <a:lnTo>
                  <a:pt x="156" y="368"/>
                </a:lnTo>
                <a:lnTo>
                  <a:pt x="149" y="346"/>
                </a:lnTo>
                <a:lnTo>
                  <a:pt x="149" y="346"/>
                </a:lnTo>
                <a:lnTo>
                  <a:pt x="150" y="345"/>
                </a:lnTo>
                <a:lnTo>
                  <a:pt x="150" y="345"/>
                </a:lnTo>
                <a:lnTo>
                  <a:pt x="157" y="334"/>
                </a:lnTo>
                <a:lnTo>
                  <a:pt x="157" y="334"/>
                </a:lnTo>
                <a:lnTo>
                  <a:pt x="159" y="336"/>
                </a:lnTo>
                <a:lnTo>
                  <a:pt x="160" y="338"/>
                </a:lnTo>
                <a:lnTo>
                  <a:pt x="160" y="340"/>
                </a:lnTo>
                <a:lnTo>
                  <a:pt x="160" y="343"/>
                </a:lnTo>
                <a:lnTo>
                  <a:pt x="160" y="343"/>
                </a:lnTo>
                <a:lnTo>
                  <a:pt x="159" y="354"/>
                </a:lnTo>
                <a:lnTo>
                  <a:pt x="159" y="354"/>
                </a:lnTo>
                <a:lnTo>
                  <a:pt x="158" y="363"/>
                </a:lnTo>
                <a:lnTo>
                  <a:pt x="158" y="368"/>
                </a:lnTo>
                <a:lnTo>
                  <a:pt x="159" y="372"/>
                </a:lnTo>
                <a:lnTo>
                  <a:pt x="159" y="372"/>
                </a:lnTo>
                <a:lnTo>
                  <a:pt x="160" y="373"/>
                </a:lnTo>
                <a:lnTo>
                  <a:pt x="161" y="373"/>
                </a:lnTo>
                <a:lnTo>
                  <a:pt x="161" y="373"/>
                </a:lnTo>
                <a:lnTo>
                  <a:pt x="165" y="366"/>
                </a:lnTo>
                <a:lnTo>
                  <a:pt x="165" y="366"/>
                </a:lnTo>
                <a:lnTo>
                  <a:pt x="168" y="363"/>
                </a:lnTo>
                <a:lnTo>
                  <a:pt x="168" y="364"/>
                </a:lnTo>
                <a:lnTo>
                  <a:pt x="168" y="365"/>
                </a:lnTo>
                <a:lnTo>
                  <a:pt x="167" y="371"/>
                </a:lnTo>
                <a:lnTo>
                  <a:pt x="167" y="371"/>
                </a:lnTo>
                <a:lnTo>
                  <a:pt x="165" y="382"/>
                </a:lnTo>
                <a:lnTo>
                  <a:pt x="164" y="393"/>
                </a:lnTo>
                <a:lnTo>
                  <a:pt x="164" y="393"/>
                </a:lnTo>
                <a:lnTo>
                  <a:pt x="165" y="394"/>
                </a:lnTo>
                <a:lnTo>
                  <a:pt x="166" y="394"/>
                </a:lnTo>
                <a:lnTo>
                  <a:pt x="166" y="394"/>
                </a:lnTo>
                <a:lnTo>
                  <a:pt x="169" y="391"/>
                </a:lnTo>
                <a:lnTo>
                  <a:pt x="171" y="388"/>
                </a:lnTo>
                <a:lnTo>
                  <a:pt x="171" y="388"/>
                </a:lnTo>
                <a:lnTo>
                  <a:pt x="174" y="381"/>
                </a:lnTo>
                <a:lnTo>
                  <a:pt x="175" y="379"/>
                </a:lnTo>
                <a:lnTo>
                  <a:pt x="176" y="379"/>
                </a:lnTo>
                <a:lnTo>
                  <a:pt x="176" y="381"/>
                </a:lnTo>
                <a:lnTo>
                  <a:pt x="176" y="381"/>
                </a:lnTo>
                <a:lnTo>
                  <a:pt x="176" y="389"/>
                </a:lnTo>
                <a:lnTo>
                  <a:pt x="174" y="397"/>
                </a:lnTo>
                <a:lnTo>
                  <a:pt x="171" y="405"/>
                </a:lnTo>
                <a:lnTo>
                  <a:pt x="170" y="412"/>
                </a:lnTo>
                <a:lnTo>
                  <a:pt x="170" y="412"/>
                </a:lnTo>
                <a:lnTo>
                  <a:pt x="171" y="413"/>
                </a:lnTo>
                <a:lnTo>
                  <a:pt x="172" y="413"/>
                </a:lnTo>
                <a:lnTo>
                  <a:pt x="172" y="413"/>
                </a:lnTo>
                <a:lnTo>
                  <a:pt x="178" y="405"/>
                </a:lnTo>
                <a:lnTo>
                  <a:pt x="178" y="405"/>
                </a:lnTo>
                <a:lnTo>
                  <a:pt x="180" y="401"/>
                </a:lnTo>
                <a:lnTo>
                  <a:pt x="181" y="401"/>
                </a:lnTo>
                <a:lnTo>
                  <a:pt x="181" y="401"/>
                </a:lnTo>
                <a:lnTo>
                  <a:pt x="180" y="404"/>
                </a:lnTo>
                <a:lnTo>
                  <a:pt x="180" y="404"/>
                </a:lnTo>
                <a:lnTo>
                  <a:pt x="177" y="414"/>
                </a:lnTo>
                <a:lnTo>
                  <a:pt x="174" y="424"/>
                </a:lnTo>
                <a:lnTo>
                  <a:pt x="174" y="424"/>
                </a:lnTo>
                <a:lnTo>
                  <a:pt x="174" y="425"/>
                </a:lnTo>
                <a:lnTo>
                  <a:pt x="176" y="425"/>
                </a:lnTo>
                <a:lnTo>
                  <a:pt x="176" y="425"/>
                </a:lnTo>
                <a:lnTo>
                  <a:pt x="179" y="423"/>
                </a:lnTo>
                <a:lnTo>
                  <a:pt x="181" y="420"/>
                </a:lnTo>
                <a:lnTo>
                  <a:pt x="181" y="420"/>
                </a:lnTo>
                <a:lnTo>
                  <a:pt x="186" y="414"/>
                </a:lnTo>
                <a:lnTo>
                  <a:pt x="182" y="420"/>
                </a:lnTo>
                <a:lnTo>
                  <a:pt x="182" y="420"/>
                </a:lnTo>
                <a:lnTo>
                  <a:pt x="182" y="421"/>
                </a:lnTo>
                <a:lnTo>
                  <a:pt x="183" y="421"/>
                </a:lnTo>
                <a:lnTo>
                  <a:pt x="183" y="421"/>
                </a:lnTo>
                <a:lnTo>
                  <a:pt x="188" y="420"/>
                </a:lnTo>
                <a:lnTo>
                  <a:pt x="191" y="418"/>
                </a:lnTo>
                <a:lnTo>
                  <a:pt x="191" y="418"/>
                </a:lnTo>
                <a:lnTo>
                  <a:pt x="191" y="417"/>
                </a:lnTo>
                <a:lnTo>
                  <a:pt x="191" y="416"/>
                </a:lnTo>
                <a:lnTo>
                  <a:pt x="191" y="416"/>
                </a:lnTo>
                <a:lnTo>
                  <a:pt x="190" y="416"/>
                </a:lnTo>
                <a:lnTo>
                  <a:pt x="190" y="416"/>
                </a:lnTo>
                <a:lnTo>
                  <a:pt x="187" y="417"/>
                </a:lnTo>
                <a:lnTo>
                  <a:pt x="187" y="415"/>
                </a:lnTo>
                <a:lnTo>
                  <a:pt x="190" y="408"/>
                </a:lnTo>
                <a:lnTo>
                  <a:pt x="190" y="408"/>
                </a:lnTo>
                <a:lnTo>
                  <a:pt x="190" y="407"/>
                </a:lnTo>
                <a:lnTo>
                  <a:pt x="188" y="407"/>
                </a:lnTo>
                <a:lnTo>
                  <a:pt x="188" y="407"/>
                </a:lnTo>
                <a:lnTo>
                  <a:pt x="180" y="418"/>
                </a:lnTo>
                <a:lnTo>
                  <a:pt x="178" y="420"/>
                </a:lnTo>
                <a:lnTo>
                  <a:pt x="178" y="420"/>
                </a:lnTo>
                <a:lnTo>
                  <a:pt x="180" y="413"/>
                </a:lnTo>
                <a:lnTo>
                  <a:pt x="180" y="413"/>
                </a:lnTo>
                <a:lnTo>
                  <a:pt x="182" y="405"/>
                </a:lnTo>
                <a:lnTo>
                  <a:pt x="184" y="396"/>
                </a:lnTo>
                <a:lnTo>
                  <a:pt x="184" y="396"/>
                </a:lnTo>
                <a:lnTo>
                  <a:pt x="183" y="394"/>
                </a:lnTo>
                <a:lnTo>
                  <a:pt x="183" y="394"/>
                </a:lnTo>
                <a:lnTo>
                  <a:pt x="182" y="396"/>
                </a:lnTo>
                <a:lnTo>
                  <a:pt x="182" y="396"/>
                </a:lnTo>
                <a:lnTo>
                  <a:pt x="176" y="404"/>
                </a:lnTo>
                <a:lnTo>
                  <a:pt x="173" y="408"/>
                </a:lnTo>
                <a:lnTo>
                  <a:pt x="173" y="407"/>
                </a:lnTo>
                <a:lnTo>
                  <a:pt x="173" y="405"/>
                </a:lnTo>
                <a:lnTo>
                  <a:pt x="173" y="405"/>
                </a:lnTo>
                <a:lnTo>
                  <a:pt x="176" y="393"/>
                </a:lnTo>
                <a:lnTo>
                  <a:pt x="176" y="393"/>
                </a:lnTo>
                <a:lnTo>
                  <a:pt x="177" y="388"/>
                </a:lnTo>
                <a:lnTo>
                  <a:pt x="178" y="383"/>
                </a:lnTo>
                <a:lnTo>
                  <a:pt x="178" y="379"/>
                </a:lnTo>
                <a:lnTo>
                  <a:pt x="177" y="374"/>
                </a:lnTo>
                <a:lnTo>
                  <a:pt x="177" y="374"/>
                </a:lnTo>
                <a:lnTo>
                  <a:pt x="176" y="373"/>
                </a:lnTo>
                <a:lnTo>
                  <a:pt x="175" y="374"/>
                </a:lnTo>
                <a:lnTo>
                  <a:pt x="175" y="374"/>
                </a:lnTo>
                <a:lnTo>
                  <a:pt x="170" y="384"/>
                </a:lnTo>
                <a:lnTo>
                  <a:pt x="170" y="384"/>
                </a:lnTo>
                <a:lnTo>
                  <a:pt x="167" y="390"/>
                </a:lnTo>
                <a:lnTo>
                  <a:pt x="166" y="390"/>
                </a:lnTo>
                <a:lnTo>
                  <a:pt x="166" y="389"/>
                </a:lnTo>
                <a:lnTo>
                  <a:pt x="167" y="380"/>
                </a:lnTo>
                <a:lnTo>
                  <a:pt x="167" y="380"/>
                </a:lnTo>
                <a:lnTo>
                  <a:pt x="169" y="370"/>
                </a:lnTo>
                <a:lnTo>
                  <a:pt x="171" y="360"/>
                </a:lnTo>
                <a:lnTo>
                  <a:pt x="171" y="360"/>
                </a:lnTo>
                <a:lnTo>
                  <a:pt x="170" y="359"/>
                </a:lnTo>
                <a:lnTo>
                  <a:pt x="169" y="359"/>
                </a:lnTo>
                <a:lnTo>
                  <a:pt x="169" y="359"/>
                </a:lnTo>
                <a:lnTo>
                  <a:pt x="164" y="365"/>
                </a:lnTo>
                <a:lnTo>
                  <a:pt x="161" y="367"/>
                </a:lnTo>
                <a:lnTo>
                  <a:pt x="160" y="367"/>
                </a:lnTo>
                <a:lnTo>
                  <a:pt x="160" y="365"/>
                </a:lnTo>
                <a:lnTo>
                  <a:pt x="160" y="365"/>
                </a:lnTo>
                <a:lnTo>
                  <a:pt x="160" y="361"/>
                </a:lnTo>
                <a:lnTo>
                  <a:pt x="161" y="356"/>
                </a:lnTo>
                <a:lnTo>
                  <a:pt x="162" y="347"/>
                </a:lnTo>
                <a:lnTo>
                  <a:pt x="162" y="347"/>
                </a:lnTo>
                <a:lnTo>
                  <a:pt x="163" y="342"/>
                </a:lnTo>
                <a:lnTo>
                  <a:pt x="162" y="338"/>
                </a:lnTo>
                <a:lnTo>
                  <a:pt x="161" y="333"/>
                </a:lnTo>
                <a:lnTo>
                  <a:pt x="159" y="329"/>
                </a:lnTo>
                <a:lnTo>
                  <a:pt x="159" y="329"/>
                </a:lnTo>
                <a:lnTo>
                  <a:pt x="158" y="329"/>
                </a:lnTo>
                <a:lnTo>
                  <a:pt x="157" y="329"/>
                </a:lnTo>
                <a:lnTo>
                  <a:pt x="157" y="329"/>
                </a:lnTo>
                <a:lnTo>
                  <a:pt x="151" y="339"/>
                </a:lnTo>
                <a:lnTo>
                  <a:pt x="150" y="339"/>
                </a:lnTo>
                <a:lnTo>
                  <a:pt x="150" y="338"/>
                </a:lnTo>
                <a:lnTo>
                  <a:pt x="151" y="329"/>
                </a:lnTo>
                <a:lnTo>
                  <a:pt x="151" y="329"/>
                </a:lnTo>
                <a:lnTo>
                  <a:pt x="153" y="318"/>
                </a:lnTo>
                <a:lnTo>
                  <a:pt x="154" y="312"/>
                </a:lnTo>
                <a:lnTo>
                  <a:pt x="154" y="306"/>
                </a:lnTo>
                <a:lnTo>
                  <a:pt x="154" y="306"/>
                </a:lnTo>
                <a:lnTo>
                  <a:pt x="153" y="305"/>
                </a:lnTo>
                <a:lnTo>
                  <a:pt x="152" y="305"/>
                </a:lnTo>
                <a:lnTo>
                  <a:pt x="152" y="305"/>
                </a:lnTo>
                <a:lnTo>
                  <a:pt x="147" y="312"/>
                </a:lnTo>
                <a:lnTo>
                  <a:pt x="147" y="312"/>
                </a:lnTo>
                <a:lnTo>
                  <a:pt x="145" y="316"/>
                </a:lnTo>
                <a:lnTo>
                  <a:pt x="144" y="316"/>
                </a:lnTo>
                <a:lnTo>
                  <a:pt x="143" y="315"/>
                </a:lnTo>
                <a:lnTo>
                  <a:pt x="143" y="313"/>
                </a:lnTo>
                <a:lnTo>
                  <a:pt x="145" y="305"/>
                </a:lnTo>
                <a:lnTo>
                  <a:pt x="145" y="305"/>
                </a:lnTo>
                <a:lnTo>
                  <a:pt x="147" y="294"/>
                </a:lnTo>
                <a:lnTo>
                  <a:pt x="147" y="288"/>
                </a:lnTo>
                <a:lnTo>
                  <a:pt x="147" y="282"/>
                </a:lnTo>
                <a:lnTo>
                  <a:pt x="147" y="282"/>
                </a:lnTo>
                <a:lnTo>
                  <a:pt x="146" y="281"/>
                </a:lnTo>
                <a:lnTo>
                  <a:pt x="145" y="282"/>
                </a:lnTo>
                <a:lnTo>
                  <a:pt x="145" y="282"/>
                </a:lnTo>
                <a:lnTo>
                  <a:pt x="140" y="290"/>
                </a:lnTo>
                <a:lnTo>
                  <a:pt x="139" y="291"/>
                </a:lnTo>
                <a:lnTo>
                  <a:pt x="139" y="291"/>
                </a:lnTo>
                <a:lnTo>
                  <a:pt x="139" y="285"/>
                </a:lnTo>
                <a:lnTo>
                  <a:pt x="139" y="285"/>
                </a:lnTo>
                <a:lnTo>
                  <a:pt x="141" y="275"/>
                </a:lnTo>
                <a:lnTo>
                  <a:pt x="142" y="266"/>
                </a:lnTo>
                <a:lnTo>
                  <a:pt x="142" y="266"/>
                </a:lnTo>
                <a:lnTo>
                  <a:pt x="141" y="265"/>
                </a:lnTo>
                <a:lnTo>
                  <a:pt x="140" y="265"/>
                </a:lnTo>
                <a:lnTo>
                  <a:pt x="140" y="265"/>
                </a:lnTo>
                <a:lnTo>
                  <a:pt x="133" y="275"/>
                </a:lnTo>
                <a:lnTo>
                  <a:pt x="133" y="275"/>
                </a:lnTo>
                <a:lnTo>
                  <a:pt x="134" y="263"/>
                </a:lnTo>
                <a:lnTo>
                  <a:pt x="134" y="263"/>
                </a:lnTo>
                <a:lnTo>
                  <a:pt x="135" y="255"/>
                </a:lnTo>
                <a:lnTo>
                  <a:pt x="134" y="246"/>
                </a:lnTo>
                <a:lnTo>
                  <a:pt x="134" y="246"/>
                </a:lnTo>
                <a:lnTo>
                  <a:pt x="134" y="246"/>
                </a:lnTo>
                <a:lnTo>
                  <a:pt x="133" y="246"/>
                </a:lnTo>
                <a:lnTo>
                  <a:pt x="132" y="247"/>
                </a:lnTo>
                <a:lnTo>
                  <a:pt x="132" y="247"/>
                </a:lnTo>
                <a:lnTo>
                  <a:pt x="130" y="252"/>
                </a:lnTo>
                <a:lnTo>
                  <a:pt x="129" y="253"/>
                </a:lnTo>
                <a:lnTo>
                  <a:pt x="128" y="253"/>
                </a:lnTo>
                <a:lnTo>
                  <a:pt x="128" y="250"/>
                </a:lnTo>
                <a:lnTo>
                  <a:pt x="128" y="246"/>
                </a:lnTo>
                <a:lnTo>
                  <a:pt x="128" y="246"/>
                </a:lnTo>
                <a:lnTo>
                  <a:pt x="131" y="230"/>
                </a:lnTo>
                <a:lnTo>
                  <a:pt x="131" y="230"/>
                </a:lnTo>
                <a:lnTo>
                  <a:pt x="130" y="229"/>
                </a:lnTo>
                <a:lnTo>
                  <a:pt x="129" y="229"/>
                </a:lnTo>
                <a:lnTo>
                  <a:pt x="129" y="229"/>
                </a:lnTo>
                <a:lnTo>
                  <a:pt x="124" y="236"/>
                </a:lnTo>
                <a:lnTo>
                  <a:pt x="124" y="236"/>
                </a:lnTo>
                <a:lnTo>
                  <a:pt x="121" y="239"/>
                </a:lnTo>
                <a:lnTo>
                  <a:pt x="121" y="239"/>
                </a:lnTo>
                <a:lnTo>
                  <a:pt x="120" y="238"/>
                </a:lnTo>
                <a:lnTo>
                  <a:pt x="122" y="230"/>
                </a:lnTo>
                <a:lnTo>
                  <a:pt x="122" y="230"/>
                </a:lnTo>
                <a:lnTo>
                  <a:pt x="123" y="222"/>
                </a:lnTo>
                <a:lnTo>
                  <a:pt x="124" y="214"/>
                </a:lnTo>
                <a:lnTo>
                  <a:pt x="124" y="214"/>
                </a:lnTo>
                <a:lnTo>
                  <a:pt x="123" y="213"/>
                </a:lnTo>
                <a:lnTo>
                  <a:pt x="122" y="213"/>
                </a:lnTo>
                <a:lnTo>
                  <a:pt x="122" y="213"/>
                </a:lnTo>
                <a:lnTo>
                  <a:pt x="116" y="221"/>
                </a:lnTo>
                <a:lnTo>
                  <a:pt x="116" y="221"/>
                </a:lnTo>
                <a:lnTo>
                  <a:pt x="116" y="216"/>
                </a:lnTo>
                <a:lnTo>
                  <a:pt x="117" y="210"/>
                </a:lnTo>
                <a:lnTo>
                  <a:pt x="117" y="210"/>
                </a:lnTo>
                <a:lnTo>
                  <a:pt x="118" y="203"/>
                </a:lnTo>
                <a:lnTo>
                  <a:pt x="118" y="196"/>
                </a:lnTo>
                <a:lnTo>
                  <a:pt x="118" y="196"/>
                </a:lnTo>
                <a:lnTo>
                  <a:pt x="117" y="195"/>
                </a:lnTo>
                <a:lnTo>
                  <a:pt x="116" y="195"/>
                </a:lnTo>
                <a:lnTo>
                  <a:pt x="116" y="195"/>
                </a:lnTo>
                <a:lnTo>
                  <a:pt x="111" y="202"/>
                </a:lnTo>
                <a:lnTo>
                  <a:pt x="109" y="203"/>
                </a:lnTo>
                <a:lnTo>
                  <a:pt x="108" y="203"/>
                </a:lnTo>
                <a:lnTo>
                  <a:pt x="108" y="202"/>
                </a:lnTo>
                <a:lnTo>
                  <a:pt x="109" y="199"/>
                </a:lnTo>
                <a:lnTo>
                  <a:pt x="109" y="199"/>
                </a:lnTo>
                <a:lnTo>
                  <a:pt x="111" y="188"/>
                </a:lnTo>
                <a:lnTo>
                  <a:pt x="112" y="183"/>
                </a:lnTo>
                <a:lnTo>
                  <a:pt x="112" y="178"/>
                </a:lnTo>
                <a:lnTo>
                  <a:pt x="112" y="178"/>
                </a:lnTo>
                <a:lnTo>
                  <a:pt x="111" y="177"/>
                </a:lnTo>
                <a:lnTo>
                  <a:pt x="110" y="177"/>
                </a:lnTo>
                <a:lnTo>
                  <a:pt x="110" y="177"/>
                </a:lnTo>
                <a:lnTo>
                  <a:pt x="103" y="185"/>
                </a:lnTo>
                <a:lnTo>
                  <a:pt x="103" y="185"/>
                </a:lnTo>
                <a:lnTo>
                  <a:pt x="102" y="186"/>
                </a:lnTo>
                <a:lnTo>
                  <a:pt x="101" y="186"/>
                </a:lnTo>
                <a:lnTo>
                  <a:pt x="101" y="184"/>
                </a:lnTo>
                <a:lnTo>
                  <a:pt x="102" y="178"/>
                </a:lnTo>
                <a:lnTo>
                  <a:pt x="102" y="178"/>
                </a:lnTo>
                <a:lnTo>
                  <a:pt x="106" y="167"/>
                </a:lnTo>
                <a:lnTo>
                  <a:pt x="106" y="162"/>
                </a:lnTo>
                <a:lnTo>
                  <a:pt x="105" y="157"/>
                </a:lnTo>
                <a:lnTo>
                  <a:pt x="105" y="157"/>
                </a:lnTo>
                <a:lnTo>
                  <a:pt x="103" y="156"/>
                </a:lnTo>
                <a:lnTo>
                  <a:pt x="102" y="157"/>
                </a:lnTo>
                <a:lnTo>
                  <a:pt x="102" y="157"/>
                </a:lnTo>
                <a:lnTo>
                  <a:pt x="94" y="169"/>
                </a:lnTo>
                <a:lnTo>
                  <a:pt x="94" y="169"/>
                </a:lnTo>
                <a:lnTo>
                  <a:pt x="94" y="166"/>
                </a:lnTo>
                <a:lnTo>
                  <a:pt x="95" y="162"/>
                </a:lnTo>
                <a:lnTo>
                  <a:pt x="97" y="156"/>
                </a:lnTo>
                <a:lnTo>
                  <a:pt x="97" y="156"/>
                </a:lnTo>
                <a:lnTo>
                  <a:pt x="99" y="146"/>
                </a:lnTo>
                <a:lnTo>
                  <a:pt x="99" y="141"/>
                </a:lnTo>
                <a:lnTo>
                  <a:pt x="98" y="137"/>
                </a:lnTo>
                <a:lnTo>
                  <a:pt x="98" y="137"/>
                </a:lnTo>
                <a:lnTo>
                  <a:pt x="97" y="136"/>
                </a:lnTo>
                <a:lnTo>
                  <a:pt x="96" y="136"/>
                </a:lnTo>
                <a:lnTo>
                  <a:pt x="96" y="136"/>
                </a:lnTo>
                <a:lnTo>
                  <a:pt x="91" y="142"/>
                </a:lnTo>
                <a:lnTo>
                  <a:pt x="87" y="148"/>
                </a:lnTo>
                <a:lnTo>
                  <a:pt x="87" y="148"/>
                </a:lnTo>
                <a:lnTo>
                  <a:pt x="88" y="143"/>
                </a:lnTo>
                <a:lnTo>
                  <a:pt x="90" y="137"/>
                </a:lnTo>
                <a:lnTo>
                  <a:pt x="92" y="132"/>
                </a:lnTo>
                <a:lnTo>
                  <a:pt x="93" y="127"/>
                </a:lnTo>
                <a:lnTo>
                  <a:pt x="93" y="127"/>
                </a:lnTo>
                <a:lnTo>
                  <a:pt x="93" y="126"/>
                </a:lnTo>
                <a:lnTo>
                  <a:pt x="91" y="126"/>
                </a:lnTo>
                <a:lnTo>
                  <a:pt x="91" y="126"/>
                </a:lnTo>
                <a:lnTo>
                  <a:pt x="86" y="133"/>
                </a:lnTo>
                <a:lnTo>
                  <a:pt x="85" y="134"/>
                </a:lnTo>
                <a:lnTo>
                  <a:pt x="84" y="134"/>
                </a:lnTo>
                <a:lnTo>
                  <a:pt x="85" y="129"/>
                </a:lnTo>
                <a:lnTo>
                  <a:pt x="85" y="129"/>
                </a:lnTo>
                <a:lnTo>
                  <a:pt x="88" y="119"/>
                </a:lnTo>
                <a:lnTo>
                  <a:pt x="89" y="109"/>
                </a:lnTo>
                <a:lnTo>
                  <a:pt x="89" y="109"/>
                </a:lnTo>
                <a:lnTo>
                  <a:pt x="88" y="109"/>
                </a:lnTo>
                <a:lnTo>
                  <a:pt x="87" y="109"/>
                </a:lnTo>
                <a:lnTo>
                  <a:pt x="87" y="109"/>
                </a:lnTo>
                <a:lnTo>
                  <a:pt x="82" y="115"/>
                </a:lnTo>
                <a:lnTo>
                  <a:pt x="78" y="118"/>
                </a:lnTo>
                <a:lnTo>
                  <a:pt x="77" y="117"/>
                </a:lnTo>
                <a:lnTo>
                  <a:pt x="77" y="115"/>
                </a:lnTo>
                <a:lnTo>
                  <a:pt x="77" y="115"/>
                </a:lnTo>
                <a:lnTo>
                  <a:pt x="79" y="105"/>
                </a:lnTo>
                <a:lnTo>
                  <a:pt x="81" y="101"/>
                </a:lnTo>
                <a:lnTo>
                  <a:pt x="81" y="95"/>
                </a:lnTo>
                <a:lnTo>
                  <a:pt x="81" y="95"/>
                </a:lnTo>
                <a:lnTo>
                  <a:pt x="81" y="94"/>
                </a:lnTo>
                <a:lnTo>
                  <a:pt x="80" y="94"/>
                </a:lnTo>
                <a:lnTo>
                  <a:pt x="80" y="94"/>
                </a:lnTo>
                <a:lnTo>
                  <a:pt x="71" y="104"/>
                </a:lnTo>
                <a:lnTo>
                  <a:pt x="70" y="105"/>
                </a:lnTo>
                <a:lnTo>
                  <a:pt x="69" y="105"/>
                </a:lnTo>
                <a:lnTo>
                  <a:pt x="69" y="104"/>
                </a:lnTo>
                <a:lnTo>
                  <a:pt x="70" y="100"/>
                </a:lnTo>
                <a:lnTo>
                  <a:pt x="70" y="100"/>
                </a:lnTo>
                <a:lnTo>
                  <a:pt x="74" y="90"/>
                </a:lnTo>
                <a:lnTo>
                  <a:pt x="75" y="86"/>
                </a:lnTo>
                <a:lnTo>
                  <a:pt x="75" y="80"/>
                </a:lnTo>
                <a:lnTo>
                  <a:pt x="75" y="80"/>
                </a:lnTo>
                <a:lnTo>
                  <a:pt x="74" y="80"/>
                </a:lnTo>
                <a:lnTo>
                  <a:pt x="73" y="80"/>
                </a:lnTo>
                <a:lnTo>
                  <a:pt x="73" y="80"/>
                </a:lnTo>
                <a:lnTo>
                  <a:pt x="67" y="87"/>
                </a:lnTo>
                <a:lnTo>
                  <a:pt x="65" y="89"/>
                </a:lnTo>
                <a:lnTo>
                  <a:pt x="64" y="89"/>
                </a:lnTo>
                <a:lnTo>
                  <a:pt x="64" y="88"/>
                </a:lnTo>
                <a:lnTo>
                  <a:pt x="64" y="85"/>
                </a:lnTo>
                <a:lnTo>
                  <a:pt x="64" y="85"/>
                </a:lnTo>
                <a:lnTo>
                  <a:pt x="67" y="74"/>
                </a:lnTo>
                <a:lnTo>
                  <a:pt x="69" y="67"/>
                </a:lnTo>
                <a:lnTo>
                  <a:pt x="69" y="62"/>
                </a:lnTo>
                <a:lnTo>
                  <a:pt x="69" y="62"/>
                </a:lnTo>
                <a:lnTo>
                  <a:pt x="69" y="61"/>
                </a:lnTo>
                <a:lnTo>
                  <a:pt x="68" y="61"/>
                </a:lnTo>
                <a:lnTo>
                  <a:pt x="67" y="61"/>
                </a:lnTo>
                <a:lnTo>
                  <a:pt x="67" y="61"/>
                </a:lnTo>
                <a:lnTo>
                  <a:pt x="64" y="66"/>
                </a:lnTo>
                <a:lnTo>
                  <a:pt x="62" y="67"/>
                </a:lnTo>
                <a:lnTo>
                  <a:pt x="62" y="66"/>
                </a:lnTo>
                <a:lnTo>
                  <a:pt x="62" y="64"/>
                </a:lnTo>
                <a:lnTo>
                  <a:pt x="65" y="53"/>
                </a:lnTo>
                <a:lnTo>
                  <a:pt x="65" y="53"/>
                </a:lnTo>
                <a:lnTo>
                  <a:pt x="64" y="51"/>
                </a:lnTo>
                <a:lnTo>
                  <a:pt x="63" y="52"/>
                </a:lnTo>
                <a:lnTo>
                  <a:pt x="63" y="52"/>
                </a:lnTo>
                <a:lnTo>
                  <a:pt x="60" y="55"/>
                </a:lnTo>
                <a:lnTo>
                  <a:pt x="58" y="56"/>
                </a:lnTo>
                <a:lnTo>
                  <a:pt x="57" y="55"/>
                </a:lnTo>
                <a:lnTo>
                  <a:pt x="58" y="53"/>
                </a:lnTo>
                <a:lnTo>
                  <a:pt x="61" y="42"/>
                </a:lnTo>
                <a:lnTo>
                  <a:pt x="61" y="42"/>
                </a:lnTo>
                <a:lnTo>
                  <a:pt x="61" y="40"/>
                </a:lnTo>
                <a:lnTo>
                  <a:pt x="59" y="41"/>
                </a:lnTo>
                <a:lnTo>
                  <a:pt x="59" y="41"/>
                </a:lnTo>
                <a:lnTo>
                  <a:pt x="56" y="44"/>
                </a:lnTo>
                <a:lnTo>
                  <a:pt x="55" y="45"/>
                </a:lnTo>
                <a:lnTo>
                  <a:pt x="55" y="44"/>
                </a:lnTo>
                <a:lnTo>
                  <a:pt x="55" y="42"/>
                </a:lnTo>
                <a:lnTo>
                  <a:pt x="60" y="28"/>
                </a:lnTo>
                <a:lnTo>
                  <a:pt x="60" y="28"/>
                </a:lnTo>
                <a:lnTo>
                  <a:pt x="59" y="27"/>
                </a:lnTo>
                <a:lnTo>
                  <a:pt x="58" y="27"/>
                </a:lnTo>
                <a:lnTo>
                  <a:pt x="58" y="27"/>
                </a:lnTo>
                <a:lnTo>
                  <a:pt x="55" y="28"/>
                </a:lnTo>
                <a:lnTo>
                  <a:pt x="53" y="30"/>
                </a:lnTo>
                <a:lnTo>
                  <a:pt x="48" y="36"/>
                </a:lnTo>
                <a:lnTo>
                  <a:pt x="48" y="36"/>
                </a:lnTo>
                <a:lnTo>
                  <a:pt x="52" y="29"/>
                </a:lnTo>
                <a:lnTo>
                  <a:pt x="54" y="25"/>
                </a:lnTo>
                <a:lnTo>
                  <a:pt x="54" y="21"/>
                </a:lnTo>
                <a:lnTo>
                  <a:pt x="54" y="21"/>
                </a:lnTo>
                <a:lnTo>
                  <a:pt x="54" y="20"/>
                </a:lnTo>
                <a:lnTo>
                  <a:pt x="53" y="20"/>
                </a:lnTo>
                <a:lnTo>
                  <a:pt x="53" y="20"/>
                </a:lnTo>
                <a:lnTo>
                  <a:pt x="47" y="27"/>
                </a:lnTo>
                <a:lnTo>
                  <a:pt x="44" y="29"/>
                </a:lnTo>
                <a:lnTo>
                  <a:pt x="43" y="29"/>
                </a:lnTo>
                <a:lnTo>
                  <a:pt x="43" y="27"/>
                </a:lnTo>
                <a:lnTo>
                  <a:pt x="43" y="27"/>
                </a:lnTo>
                <a:lnTo>
                  <a:pt x="43" y="27"/>
                </a:lnTo>
                <a:lnTo>
                  <a:pt x="42" y="26"/>
                </a:lnTo>
                <a:lnTo>
                  <a:pt x="42" y="26"/>
                </a:lnTo>
                <a:lnTo>
                  <a:pt x="39" y="27"/>
                </a:lnTo>
                <a:lnTo>
                  <a:pt x="37" y="28"/>
                </a:lnTo>
                <a:lnTo>
                  <a:pt x="37" y="28"/>
                </a:lnTo>
                <a:lnTo>
                  <a:pt x="37" y="29"/>
                </a:lnTo>
                <a:lnTo>
                  <a:pt x="37" y="29"/>
                </a:lnTo>
                <a:lnTo>
                  <a:pt x="37" y="30"/>
                </a:lnTo>
                <a:lnTo>
                  <a:pt x="38" y="30"/>
                </a:lnTo>
                <a:lnTo>
                  <a:pt x="38" y="30"/>
                </a:lnTo>
                <a:lnTo>
                  <a:pt x="40" y="30"/>
                </a:lnTo>
                <a:lnTo>
                  <a:pt x="40" y="30"/>
                </a:lnTo>
                <a:lnTo>
                  <a:pt x="41" y="31"/>
                </a:lnTo>
                <a:lnTo>
                  <a:pt x="42" y="32"/>
                </a:lnTo>
                <a:lnTo>
                  <a:pt x="42" y="32"/>
                </a:lnTo>
                <a:lnTo>
                  <a:pt x="45" y="30"/>
                </a:lnTo>
                <a:lnTo>
                  <a:pt x="48" y="27"/>
                </a:lnTo>
                <a:lnTo>
                  <a:pt x="48" y="27"/>
                </a:lnTo>
                <a:lnTo>
                  <a:pt x="51" y="25"/>
                </a:lnTo>
                <a:lnTo>
                  <a:pt x="52" y="25"/>
                </a:lnTo>
                <a:lnTo>
                  <a:pt x="52" y="27"/>
                </a:lnTo>
                <a:lnTo>
                  <a:pt x="51" y="29"/>
                </a:lnTo>
                <a:lnTo>
                  <a:pt x="46" y="39"/>
                </a:lnTo>
                <a:lnTo>
                  <a:pt x="46" y="39"/>
                </a:lnTo>
                <a:lnTo>
                  <a:pt x="47" y="40"/>
                </a:lnTo>
                <a:lnTo>
                  <a:pt x="47" y="41"/>
                </a:lnTo>
                <a:lnTo>
                  <a:pt x="48" y="40"/>
                </a:lnTo>
                <a:lnTo>
                  <a:pt x="48" y="40"/>
                </a:lnTo>
                <a:lnTo>
                  <a:pt x="53" y="35"/>
                </a:lnTo>
                <a:lnTo>
                  <a:pt x="57" y="32"/>
                </a:lnTo>
                <a:lnTo>
                  <a:pt x="57" y="32"/>
                </a:lnTo>
                <a:lnTo>
                  <a:pt x="54" y="40"/>
                </a:lnTo>
                <a:lnTo>
                  <a:pt x="51" y="48"/>
                </a:lnTo>
                <a:lnTo>
                  <a:pt x="51" y="48"/>
                </a:lnTo>
                <a:lnTo>
                  <a:pt x="51" y="49"/>
                </a:lnTo>
                <a:lnTo>
                  <a:pt x="52" y="50"/>
                </a:lnTo>
                <a:lnTo>
                  <a:pt x="52" y="50"/>
                </a:lnTo>
                <a:lnTo>
                  <a:pt x="56" y="48"/>
                </a:lnTo>
                <a:lnTo>
                  <a:pt x="59" y="45"/>
                </a:lnTo>
                <a:lnTo>
                  <a:pt x="59" y="45"/>
                </a:lnTo>
                <a:lnTo>
                  <a:pt x="57" y="48"/>
                </a:lnTo>
                <a:lnTo>
                  <a:pt x="56" y="52"/>
                </a:lnTo>
                <a:lnTo>
                  <a:pt x="53" y="60"/>
                </a:lnTo>
                <a:lnTo>
                  <a:pt x="53" y="60"/>
                </a:lnTo>
                <a:lnTo>
                  <a:pt x="53" y="61"/>
                </a:lnTo>
                <a:lnTo>
                  <a:pt x="54" y="61"/>
                </a:lnTo>
                <a:lnTo>
                  <a:pt x="54" y="61"/>
                </a:lnTo>
                <a:lnTo>
                  <a:pt x="58" y="59"/>
                </a:lnTo>
                <a:lnTo>
                  <a:pt x="61" y="57"/>
                </a:lnTo>
                <a:lnTo>
                  <a:pt x="61" y="57"/>
                </a:lnTo>
                <a:lnTo>
                  <a:pt x="60" y="59"/>
                </a:lnTo>
                <a:lnTo>
                  <a:pt x="59" y="63"/>
                </a:lnTo>
                <a:lnTo>
                  <a:pt x="58" y="70"/>
                </a:lnTo>
                <a:lnTo>
                  <a:pt x="58" y="70"/>
                </a:lnTo>
                <a:lnTo>
                  <a:pt x="58" y="73"/>
                </a:lnTo>
                <a:lnTo>
                  <a:pt x="60" y="73"/>
                </a:lnTo>
                <a:lnTo>
                  <a:pt x="60" y="73"/>
                </a:lnTo>
                <a:lnTo>
                  <a:pt x="63" y="69"/>
                </a:lnTo>
                <a:lnTo>
                  <a:pt x="65" y="67"/>
                </a:lnTo>
                <a:lnTo>
                  <a:pt x="66" y="66"/>
                </a:lnTo>
                <a:lnTo>
                  <a:pt x="66" y="66"/>
                </a:lnTo>
                <a:lnTo>
                  <a:pt x="66" y="70"/>
                </a:lnTo>
                <a:lnTo>
                  <a:pt x="66" y="70"/>
                </a:lnTo>
                <a:lnTo>
                  <a:pt x="63" y="82"/>
                </a:lnTo>
                <a:lnTo>
                  <a:pt x="60" y="94"/>
                </a:lnTo>
                <a:lnTo>
                  <a:pt x="60" y="94"/>
                </a:lnTo>
                <a:lnTo>
                  <a:pt x="61" y="95"/>
                </a:lnTo>
                <a:lnTo>
                  <a:pt x="62" y="95"/>
                </a:lnTo>
                <a:lnTo>
                  <a:pt x="62" y="95"/>
                </a:lnTo>
                <a:lnTo>
                  <a:pt x="65" y="93"/>
                </a:lnTo>
                <a:lnTo>
                  <a:pt x="68" y="90"/>
                </a:lnTo>
                <a:lnTo>
                  <a:pt x="68" y="90"/>
                </a:lnTo>
                <a:lnTo>
                  <a:pt x="70" y="86"/>
                </a:lnTo>
                <a:lnTo>
                  <a:pt x="72" y="84"/>
                </a:lnTo>
                <a:lnTo>
                  <a:pt x="73" y="84"/>
                </a:lnTo>
                <a:lnTo>
                  <a:pt x="73" y="86"/>
                </a:lnTo>
                <a:lnTo>
                  <a:pt x="73" y="86"/>
                </a:lnTo>
                <a:lnTo>
                  <a:pt x="72" y="92"/>
                </a:lnTo>
                <a:lnTo>
                  <a:pt x="69" y="97"/>
                </a:lnTo>
                <a:lnTo>
                  <a:pt x="67" y="103"/>
                </a:lnTo>
                <a:lnTo>
                  <a:pt x="65" y="109"/>
                </a:lnTo>
                <a:lnTo>
                  <a:pt x="65" y="109"/>
                </a:lnTo>
                <a:lnTo>
                  <a:pt x="66" y="110"/>
                </a:lnTo>
                <a:lnTo>
                  <a:pt x="67" y="110"/>
                </a:lnTo>
                <a:lnTo>
                  <a:pt x="67" y="110"/>
                </a:lnTo>
                <a:lnTo>
                  <a:pt x="74" y="105"/>
                </a:lnTo>
                <a:lnTo>
                  <a:pt x="77" y="102"/>
                </a:lnTo>
                <a:lnTo>
                  <a:pt x="79" y="99"/>
                </a:lnTo>
                <a:lnTo>
                  <a:pt x="79" y="99"/>
                </a:lnTo>
                <a:lnTo>
                  <a:pt x="78" y="105"/>
                </a:lnTo>
                <a:lnTo>
                  <a:pt x="76" y="111"/>
                </a:lnTo>
                <a:lnTo>
                  <a:pt x="75" y="117"/>
                </a:lnTo>
                <a:lnTo>
                  <a:pt x="74" y="123"/>
                </a:lnTo>
                <a:lnTo>
                  <a:pt x="74" y="123"/>
                </a:lnTo>
                <a:lnTo>
                  <a:pt x="75" y="124"/>
                </a:lnTo>
                <a:lnTo>
                  <a:pt x="76" y="124"/>
                </a:lnTo>
                <a:lnTo>
                  <a:pt x="76" y="124"/>
                </a:lnTo>
                <a:lnTo>
                  <a:pt x="79" y="122"/>
                </a:lnTo>
                <a:lnTo>
                  <a:pt x="82" y="119"/>
                </a:lnTo>
                <a:lnTo>
                  <a:pt x="86" y="113"/>
                </a:lnTo>
                <a:lnTo>
                  <a:pt x="86" y="113"/>
                </a:lnTo>
                <a:lnTo>
                  <a:pt x="86" y="118"/>
                </a:lnTo>
                <a:lnTo>
                  <a:pt x="85" y="124"/>
                </a:lnTo>
                <a:lnTo>
                  <a:pt x="85" y="124"/>
                </a:lnTo>
                <a:lnTo>
                  <a:pt x="81" y="137"/>
                </a:lnTo>
                <a:lnTo>
                  <a:pt x="81" y="137"/>
                </a:lnTo>
                <a:lnTo>
                  <a:pt x="81" y="138"/>
                </a:lnTo>
                <a:lnTo>
                  <a:pt x="83" y="138"/>
                </a:lnTo>
                <a:lnTo>
                  <a:pt x="83" y="138"/>
                </a:lnTo>
                <a:lnTo>
                  <a:pt x="90" y="130"/>
                </a:lnTo>
                <a:lnTo>
                  <a:pt x="90" y="130"/>
                </a:lnTo>
                <a:lnTo>
                  <a:pt x="89" y="136"/>
                </a:lnTo>
                <a:lnTo>
                  <a:pt x="87" y="141"/>
                </a:lnTo>
                <a:lnTo>
                  <a:pt x="85" y="146"/>
                </a:lnTo>
                <a:lnTo>
                  <a:pt x="84" y="153"/>
                </a:lnTo>
                <a:lnTo>
                  <a:pt x="84" y="153"/>
                </a:lnTo>
                <a:lnTo>
                  <a:pt x="84" y="154"/>
                </a:lnTo>
                <a:lnTo>
                  <a:pt x="86" y="154"/>
                </a:lnTo>
                <a:lnTo>
                  <a:pt x="86" y="154"/>
                </a:lnTo>
                <a:lnTo>
                  <a:pt x="89" y="151"/>
                </a:lnTo>
                <a:lnTo>
                  <a:pt x="91" y="148"/>
                </a:lnTo>
                <a:lnTo>
                  <a:pt x="91" y="148"/>
                </a:lnTo>
                <a:lnTo>
                  <a:pt x="94" y="146"/>
                </a:lnTo>
                <a:lnTo>
                  <a:pt x="95" y="145"/>
                </a:lnTo>
                <a:lnTo>
                  <a:pt x="96" y="147"/>
                </a:lnTo>
                <a:lnTo>
                  <a:pt x="96" y="151"/>
                </a:lnTo>
                <a:lnTo>
                  <a:pt x="96" y="151"/>
                </a:lnTo>
                <a:lnTo>
                  <a:pt x="93" y="162"/>
                </a:lnTo>
                <a:lnTo>
                  <a:pt x="92" y="167"/>
                </a:lnTo>
                <a:lnTo>
                  <a:pt x="92" y="173"/>
                </a:lnTo>
                <a:lnTo>
                  <a:pt x="92" y="173"/>
                </a:lnTo>
                <a:lnTo>
                  <a:pt x="93" y="174"/>
                </a:lnTo>
                <a:lnTo>
                  <a:pt x="94" y="174"/>
                </a:lnTo>
                <a:lnTo>
                  <a:pt x="94" y="174"/>
                </a:lnTo>
                <a:lnTo>
                  <a:pt x="100" y="165"/>
                </a:lnTo>
                <a:lnTo>
                  <a:pt x="101" y="163"/>
                </a:lnTo>
                <a:lnTo>
                  <a:pt x="102" y="163"/>
                </a:lnTo>
                <a:lnTo>
                  <a:pt x="103" y="165"/>
                </a:lnTo>
                <a:lnTo>
                  <a:pt x="102" y="168"/>
                </a:lnTo>
                <a:lnTo>
                  <a:pt x="102" y="168"/>
                </a:lnTo>
                <a:lnTo>
                  <a:pt x="100" y="179"/>
                </a:lnTo>
                <a:lnTo>
                  <a:pt x="97" y="189"/>
                </a:lnTo>
                <a:lnTo>
                  <a:pt x="97" y="189"/>
                </a:lnTo>
                <a:lnTo>
                  <a:pt x="98" y="190"/>
                </a:lnTo>
                <a:lnTo>
                  <a:pt x="99" y="190"/>
                </a:lnTo>
                <a:lnTo>
                  <a:pt x="99" y="190"/>
                </a:lnTo>
                <a:lnTo>
                  <a:pt x="103" y="187"/>
                </a:lnTo>
                <a:lnTo>
                  <a:pt x="107" y="184"/>
                </a:lnTo>
                <a:lnTo>
                  <a:pt x="108" y="182"/>
                </a:lnTo>
                <a:lnTo>
                  <a:pt x="109" y="182"/>
                </a:lnTo>
                <a:lnTo>
                  <a:pt x="110" y="183"/>
                </a:lnTo>
                <a:lnTo>
                  <a:pt x="110" y="186"/>
                </a:lnTo>
                <a:lnTo>
                  <a:pt x="110" y="186"/>
                </a:lnTo>
                <a:lnTo>
                  <a:pt x="109" y="192"/>
                </a:lnTo>
                <a:lnTo>
                  <a:pt x="107" y="198"/>
                </a:lnTo>
                <a:lnTo>
                  <a:pt x="106" y="204"/>
                </a:lnTo>
                <a:lnTo>
                  <a:pt x="105" y="210"/>
                </a:lnTo>
                <a:lnTo>
                  <a:pt x="105" y="210"/>
                </a:lnTo>
                <a:lnTo>
                  <a:pt x="106" y="211"/>
                </a:lnTo>
                <a:lnTo>
                  <a:pt x="107" y="211"/>
                </a:lnTo>
                <a:lnTo>
                  <a:pt x="107" y="211"/>
                </a:lnTo>
                <a:lnTo>
                  <a:pt x="112" y="206"/>
                </a:lnTo>
                <a:lnTo>
                  <a:pt x="115" y="204"/>
                </a:lnTo>
                <a:lnTo>
                  <a:pt x="115" y="204"/>
                </a:lnTo>
                <a:lnTo>
                  <a:pt x="116" y="205"/>
                </a:lnTo>
                <a:lnTo>
                  <a:pt x="116" y="205"/>
                </a:lnTo>
                <a:lnTo>
                  <a:pt x="114" y="215"/>
                </a:lnTo>
                <a:lnTo>
                  <a:pt x="113" y="225"/>
                </a:lnTo>
                <a:lnTo>
                  <a:pt x="113" y="225"/>
                </a:lnTo>
                <a:lnTo>
                  <a:pt x="114" y="226"/>
                </a:lnTo>
                <a:lnTo>
                  <a:pt x="115" y="225"/>
                </a:lnTo>
                <a:lnTo>
                  <a:pt x="115" y="225"/>
                </a:lnTo>
                <a:lnTo>
                  <a:pt x="118" y="222"/>
                </a:lnTo>
                <a:lnTo>
                  <a:pt x="120" y="220"/>
                </a:lnTo>
                <a:lnTo>
                  <a:pt x="121" y="220"/>
                </a:lnTo>
                <a:lnTo>
                  <a:pt x="121" y="221"/>
                </a:lnTo>
                <a:lnTo>
                  <a:pt x="121" y="226"/>
                </a:lnTo>
                <a:lnTo>
                  <a:pt x="121" y="226"/>
                </a:lnTo>
                <a:lnTo>
                  <a:pt x="119" y="235"/>
                </a:lnTo>
                <a:lnTo>
                  <a:pt x="119" y="244"/>
                </a:lnTo>
                <a:lnTo>
                  <a:pt x="119" y="244"/>
                </a:lnTo>
                <a:lnTo>
                  <a:pt x="119" y="245"/>
                </a:lnTo>
                <a:lnTo>
                  <a:pt x="121" y="244"/>
                </a:lnTo>
                <a:lnTo>
                  <a:pt x="121" y="244"/>
                </a:lnTo>
                <a:lnTo>
                  <a:pt x="126" y="236"/>
                </a:lnTo>
                <a:lnTo>
                  <a:pt x="127" y="235"/>
                </a:lnTo>
                <a:lnTo>
                  <a:pt x="127" y="235"/>
                </a:lnTo>
                <a:lnTo>
                  <a:pt x="127" y="241"/>
                </a:lnTo>
                <a:lnTo>
                  <a:pt x="127" y="241"/>
                </a:lnTo>
                <a:lnTo>
                  <a:pt x="125" y="250"/>
                </a:lnTo>
                <a:lnTo>
                  <a:pt x="124" y="260"/>
                </a:lnTo>
                <a:lnTo>
                  <a:pt x="124" y="260"/>
                </a:lnTo>
                <a:lnTo>
                  <a:pt x="125" y="261"/>
                </a:lnTo>
                <a:lnTo>
                  <a:pt x="126" y="261"/>
                </a:lnTo>
                <a:lnTo>
                  <a:pt x="126" y="261"/>
                </a:lnTo>
                <a:lnTo>
                  <a:pt x="130" y="257"/>
                </a:lnTo>
                <a:lnTo>
                  <a:pt x="132" y="254"/>
                </a:lnTo>
                <a:lnTo>
                  <a:pt x="133" y="251"/>
                </a:lnTo>
                <a:lnTo>
                  <a:pt x="133" y="251"/>
                </a:lnTo>
                <a:lnTo>
                  <a:pt x="130" y="264"/>
                </a:lnTo>
                <a:lnTo>
                  <a:pt x="130" y="271"/>
                </a:lnTo>
                <a:lnTo>
                  <a:pt x="130" y="278"/>
                </a:lnTo>
                <a:lnTo>
                  <a:pt x="130" y="278"/>
                </a:lnTo>
                <a:lnTo>
                  <a:pt x="131" y="279"/>
                </a:lnTo>
                <a:lnTo>
                  <a:pt x="132" y="279"/>
                </a:lnTo>
                <a:lnTo>
                  <a:pt x="132" y="279"/>
                </a:lnTo>
                <a:lnTo>
                  <a:pt x="137" y="273"/>
                </a:lnTo>
                <a:lnTo>
                  <a:pt x="137" y="273"/>
                </a:lnTo>
                <a:lnTo>
                  <a:pt x="140" y="270"/>
                </a:lnTo>
                <a:lnTo>
                  <a:pt x="140" y="271"/>
                </a:lnTo>
                <a:lnTo>
                  <a:pt x="140" y="272"/>
                </a:lnTo>
                <a:lnTo>
                  <a:pt x="138" y="280"/>
                </a:lnTo>
                <a:lnTo>
                  <a:pt x="138" y="280"/>
                </a:lnTo>
                <a:lnTo>
                  <a:pt x="136" y="289"/>
                </a:lnTo>
                <a:lnTo>
                  <a:pt x="135" y="299"/>
                </a:lnTo>
                <a:lnTo>
                  <a:pt x="135" y="299"/>
                </a:lnTo>
                <a:lnTo>
                  <a:pt x="136" y="300"/>
                </a:lnTo>
                <a:lnTo>
                  <a:pt x="137" y="300"/>
                </a:lnTo>
                <a:lnTo>
                  <a:pt x="137" y="300"/>
                </a:lnTo>
                <a:lnTo>
                  <a:pt x="142" y="293"/>
                </a:lnTo>
                <a:lnTo>
                  <a:pt x="145" y="289"/>
                </a:lnTo>
                <a:lnTo>
                  <a:pt x="146" y="287"/>
                </a:lnTo>
                <a:lnTo>
                  <a:pt x="146" y="287"/>
                </a:lnTo>
                <a:lnTo>
                  <a:pt x="145" y="295"/>
                </a:lnTo>
                <a:lnTo>
                  <a:pt x="144" y="303"/>
                </a:lnTo>
                <a:lnTo>
                  <a:pt x="142" y="311"/>
                </a:lnTo>
                <a:lnTo>
                  <a:pt x="140" y="320"/>
                </a:lnTo>
                <a:lnTo>
                  <a:pt x="140" y="320"/>
                </a:lnTo>
                <a:lnTo>
                  <a:pt x="110" y="235"/>
                </a:lnTo>
                <a:lnTo>
                  <a:pt x="110" y="235"/>
                </a:lnTo>
                <a:lnTo>
                  <a:pt x="91" y="182"/>
                </a:lnTo>
                <a:lnTo>
                  <a:pt x="81" y="156"/>
                </a:lnTo>
                <a:lnTo>
                  <a:pt x="70" y="129"/>
                </a:lnTo>
                <a:lnTo>
                  <a:pt x="70" y="129"/>
                </a:lnTo>
                <a:lnTo>
                  <a:pt x="59" y="103"/>
                </a:lnTo>
                <a:lnTo>
                  <a:pt x="49" y="76"/>
                </a:lnTo>
                <a:lnTo>
                  <a:pt x="44" y="62"/>
                </a:lnTo>
                <a:lnTo>
                  <a:pt x="41" y="48"/>
                </a:lnTo>
                <a:lnTo>
                  <a:pt x="37" y="34"/>
                </a:lnTo>
                <a:lnTo>
                  <a:pt x="35" y="20"/>
                </a:lnTo>
                <a:lnTo>
                  <a:pt x="35" y="20"/>
                </a:lnTo>
                <a:lnTo>
                  <a:pt x="47" y="17"/>
                </a:lnTo>
                <a:lnTo>
                  <a:pt x="59" y="14"/>
                </a:lnTo>
                <a:lnTo>
                  <a:pt x="59" y="14"/>
                </a:lnTo>
                <a:close/>
                <a:moveTo>
                  <a:pt x="148" y="343"/>
                </a:moveTo>
                <a:lnTo>
                  <a:pt x="148" y="343"/>
                </a:lnTo>
                <a:lnTo>
                  <a:pt x="141" y="321"/>
                </a:lnTo>
                <a:lnTo>
                  <a:pt x="141" y="321"/>
                </a:lnTo>
                <a:lnTo>
                  <a:pt x="142" y="321"/>
                </a:lnTo>
                <a:lnTo>
                  <a:pt x="142" y="321"/>
                </a:lnTo>
                <a:lnTo>
                  <a:pt x="147" y="316"/>
                </a:lnTo>
                <a:lnTo>
                  <a:pt x="150" y="311"/>
                </a:lnTo>
                <a:lnTo>
                  <a:pt x="151" y="311"/>
                </a:lnTo>
                <a:lnTo>
                  <a:pt x="152" y="312"/>
                </a:lnTo>
                <a:lnTo>
                  <a:pt x="151" y="321"/>
                </a:lnTo>
                <a:lnTo>
                  <a:pt x="151" y="321"/>
                </a:lnTo>
                <a:lnTo>
                  <a:pt x="149" y="332"/>
                </a:lnTo>
                <a:lnTo>
                  <a:pt x="148" y="337"/>
                </a:lnTo>
                <a:lnTo>
                  <a:pt x="148" y="343"/>
                </a:lnTo>
                <a:lnTo>
                  <a:pt x="148" y="343"/>
                </a:lnTo>
                <a:close/>
                <a:moveTo>
                  <a:pt x="145" y="443"/>
                </a:moveTo>
                <a:lnTo>
                  <a:pt x="145" y="443"/>
                </a:lnTo>
                <a:lnTo>
                  <a:pt x="130" y="403"/>
                </a:lnTo>
                <a:lnTo>
                  <a:pt x="116" y="362"/>
                </a:lnTo>
                <a:lnTo>
                  <a:pt x="116" y="362"/>
                </a:lnTo>
                <a:lnTo>
                  <a:pt x="79" y="254"/>
                </a:lnTo>
                <a:lnTo>
                  <a:pt x="79" y="254"/>
                </a:lnTo>
                <a:lnTo>
                  <a:pt x="8" y="34"/>
                </a:lnTo>
                <a:lnTo>
                  <a:pt x="8" y="34"/>
                </a:lnTo>
                <a:lnTo>
                  <a:pt x="8" y="34"/>
                </a:lnTo>
                <a:lnTo>
                  <a:pt x="8" y="34"/>
                </a:lnTo>
                <a:lnTo>
                  <a:pt x="17" y="28"/>
                </a:lnTo>
                <a:lnTo>
                  <a:pt x="27" y="23"/>
                </a:lnTo>
                <a:lnTo>
                  <a:pt x="27" y="23"/>
                </a:lnTo>
                <a:lnTo>
                  <a:pt x="29" y="36"/>
                </a:lnTo>
                <a:lnTo>
                  <a:pt x="32" y="49"/>
                </a:lnTo>
                <a:lnTo>
                  <a:pt x="39" y="74"/>
                </a:lnTo>
                <a:lnTo>
                  <a:pt x="48" y="98"/>
                </a:lnTo>
                <a:lnTo>
                  <a:pt x="58" y="122"/>
                </a:lnTo>
                <a:lnTo>
                  <a:pt x="58" y="122"/>
                </a:lnTo>
                <a:lnTo>
                  <a:pt x="68" y="148"/>
                </a:lnTo>
                <a:lnTo>
                  <a:pt x="78" y="174"/>
                </a:lnTo>
                <a:lnTo>
                  <a:pt x="97" y="226"/>
                </a:lnTo>
                <a:lnTo>
                  <a:pt x="97" y="226"/>
                </a:lnTo>
                <a:lnTo>
                  <a:pt x="118" y="282"/>
                </a:lnTo>
                <a:lnTo>
                  <a:pt x="137" y="337"/>
                </a:lnTo>
                <a:lnTo>
                  <a:pt x="137" y="337"/>
                </a:lnTo>
                <a:lnTo>
                  <a:pt x="145" y="362"/>
                </a:lnTo>
                <a:lnTo>
                  <a:pt x="152" y="386"/>
                </a:lnTo>
                <a:lnTo>
                  <a:pt x="165" y="436"/>
                </a:lnTo>
                <a:lnTo>
                  <a:pt x="165" y="436"/>
                </a:lnTo>
                <a:lnTo>
                  <a:pt x="159" y="434"/>
                </a:lnTo>
                <a:lnTo>
                  <a:pt x="159" y="434"/>
                </a:lnTo>
                <a:lnTo>
                  <a:pt x="154" y="434"/>
                </a:lnTo>
                <a:lnTo>
                  <a:pt x="150" y="436"/>
                </a:lnTo>
                <a:lnTo>
                  <a:pt x="147" y="439"/>
                </a:lnTo>
                <a:lnTo>
                  <a:pt x="145" y="443"/>
                </a:lnTo>
                <a:lnTo>
                  <a:pt x="145" y="443"/>
                </a:lnTo>
                <a:close/>
                <a:moveTo>
                  <a:pt x="191" y="505"/>
                </a:moveTo>
                <a:lnTo>
                  <a:pt x="191" y="505"/>
                </a:lnTo>
                <a:lnTo>
                  <a:pt x="181" y="494"/>
                </a:lnTo>
                <a:lnTo>
                  <a:pt x="170" y="484"/>
                </a:lnTo>
                <a:lnTo>
                  <a:pt x="160" y="472"/>
                </a:lnTo>
                <a:lnTo>
                  <a:pt x="156" y="466"/>
                </a:lnTo>
                <a:lnTo>
                  <a:pt x="152" y="461"/>
                </a:lnTo>
                <a:lnTo>
                  <a:pt x="152" y="461"/>
                </a:lnTo>
                <a:lnTo>
                  <a:pt x="152" y="459"/>
                </a:lnTo>
                <a:lnTo>
                  <a:pt x="153" y="458"/>
                </a:lnTo>
                <a:lnTo>
                  <a:pt x="153" y="458"/>
                </a:lnTo>
                <a:lnTo>
                  <a:pt x="152" y="453"/>
                </a:lnTo>
                <a:lnTo>
                  <a:pt x="152" y="448"/>
                </a:lnTo>
                <a:lnTo>
                  <a:pt x="152" y="448"/>
                </a:lnTo>
                <a:lnTo>
                  <a:pt x="154" y="443"/>
                </a:lnTo>
                <a:lnTo>
                  <a:pt x="156" y="441"/>
                </a:lnTo>
                <a:lnTo>
                  <a:pt x="158" y="442"/>
                </a:lnTo>
                <a:lnTo>
                  <a:pt x="161" y="443"/>
                </a:lnTo>
                <a:lnTo>
                  <a:pt x="167" y="448"/>
                </a:lnTo>
                <a:lnTo>
                  <a:pt x="170" y="452"/>
                </a:lnTo>
                <a:lnTo>
                  <a:pt x="170" y="452"/>
                </a:lnTo>
                <a:lnTo>
                  <a:pt x="170" y="453"/>
                </a:lnTo>
                <a:lnTo>
                  <a:pt x="170" y="453"/>
                </a:lnTo>
                <a:lnTo>
                  <a:pt x="171" y="454"/>
                </a:lnTo>
                <a:lnTo>
                  <a:pt x="171" y="454"/>
                </a:lnTo>
                <a:lnTo>
                  <a:pt x="173" y="457"/>
                </a:lnTo>
                <a:lnTo>
                  <a:pt x="173" y="457"/>
                </a:lnTo>
                <a:lnTo>
                  <a:pt x="178" y="468"/>
                </a:lnTo>
                <a:lnTo>
                  <a:pt x="178" y="468"/>
                </a:lnTo>
                <a:lnTo>
                  <a:pt x="178" y="469"/>
                </a:lnTo>
                <a:lnTo>
                  <a:pt x="178" y="469"/>
                </a:lnTo>
                <a:lnTo>
                  <a:pt x="178" y="469"/>
                </a:lnTo>
                <a:lnTo>
                  <a:pt x="178" y="469"/>
                </a:lnTo>
                <a:lnTo>
                  <a:pt x="178" y="470"/>
                </a:lnTo>
                <a:lnTo>
                  <a:pt x="178" y="470"/>
                </a:lnTo>
                <a:lnTo>
                  <a:pt x="179" y="471"/>
                </a:lnTo>
                <a:lnTo>
                  <a:pt x="181" y="472"/>
                </a:lnTo>
                <a:lnTo>
                  <a:pt x="183" y="471"/>
                </a:lnTo>
                <a:lnTo>
                  <a:pt x="187" y="469"/>
                </a:lnTo>
                <a:lnTo>
                  <a:pt x="187" y="467"/>
                </a:lnTo>
                <a:lnTo>
                  <a:pt x="187" y="466"/>
                </a:lnTo>
                <a:lnTo>
                  <a:pt x="187" y="466"/>
                </a:lnTo>
                <a:lnTo>
                  <a:pt x="184" y="459"/>
                </a:lnTo>
                <a:lnTo>
                  <a:pt x="182" y="451"/>
                </a:lnTo>
                <a:lnTo>
                  <a:pt x="182" y="443"/>
                </a:lnTo>
                <a:lnTo>
                  <a:pt x="183" y="440"/>
                </a:lnTo>
                <a:lnTo>
                  <a:pt x="184" y="436"/>
                </a:lnTo>
                <a:lnTo>
                  <a:pt x="184" y="436"/>
                </a:lnTo>
                <a:lnTo>
                  <a:pt x="187" y="433"/>
                </a:lnTo>
                <a:lnTo>
                  <a:pt x="190" y="432"/>
                </a:lnTo>
                <a:lnTo>
                  <a:pt x="193" y="433"/>
                </a:lnTo>
                <a:lnTo>
                  <a:pt x="196" y="435"/>
                </a:lnTo>
                <a:lnTo>
                  <a:pt x="201" y="442"/>
                </a:lnTo>
                <a:lnTo>
                  <a:pt x="204" y="446"/>
                </a:lnTo>
                <a:lnTo>
                  <a:pt x="204" y="446"/>
                </a:lnTo>
                <a:lnTo>
                  <a:pt x="211" y="461"/>
                </a:lnTo>
                <a:lnTo>
                  <a:pt x="211" y="461"/>
                </a:lnTo>
                <a:lnTo>
                  <a:pt x="212" y="463"/>
                </a:lnTo>
                <a:lnTo>
                  <a:pt x="213" y="463"/>
                </a:lnTo>
                <a:lnTo>
                  <a:pt x="216" y="463"/>
                </a:lnTo>
                <a:lnTo>
                  <a:pt x="219" y="461"/>
                </a:lnTo>
                <a:lnTo>
                  <a:pt x="219" y="459"/>
                </a:lnTo>
                <a:lnTo>
                  <a:pt x="219" y="457"/>
                </a:lnTo>
                <a:lnTo>
                  <a:pt x="219" y="457"/>
                </a:lnTo>
                <a:lnTo>
                  <a:pt x="217" y="451"/>
                </a:lnTo>
                <a:lnTo>
                  <a:pt x="215" y="444"/>
                </a:lnTo>
                <a:lnTo>
                  <a:pt x="215" y="444"/>
                </a:lnTo>
                <a:lnTo>
                  <a:pt x="216" y="438"/>
                </a:lnTo>
                <a:lnTo>
                  <a:pt x="218" y="432"/>
                </a:lnTo>
                <a:lnTo>
                  <a:pt x="219" y="430"/>
                </a:lnTo>
                <a:lnTo>
                  <a:pt x="221" y="429"/>
                </a:lnTo>
                <a:lnTo>
                  <a:pt x="223" y="429"/>
                </a:lnTo>
                <a:lnTo>
                  <a:pt x="226" y="432"/>
                </a:lnTo>
                <a:lnTo>
                  <a:pt x="226" y="432"/>
                </a:lnTo>
                <a:lnTo>
                  <a:pt x="225" y="452"/>
                </a:lnTo>
                <a:lnTo>
                  <a:pt x="225" y="472"/>
                </a:lnTo>
                <a:lnTo>
                  <a:pt x="227" y="512"/>
                </a:lnTo>
                <a:lnTo>
                  <a:pt x="227" y="512"/>
                </a:lnTo>
                <a:lnTo>
                  <a:pt x="226" y="513"/>
                </a:lnTo>
                <a:lnTo>
                  <a:pt x="226" y="513"/>
                </a:lnTo>
                <a:lnTo>
                  <a:pt x="214" y="517"/>
                </a:lnTo>
                <a:lnTo>
                  <a:pt x="203" y="522"/>
                </a:lnTo>
                <a:lnTo>
                  <a:pt x="203" y="522"/>
                </a:lnTo>
                <a:lnTo>
                  <a:pt x="191" y="505"/>
                </a:lnTo>
                <a:lnTo>
                  <a:pt x="191" y="505"/>
                </a:lnTo>
                <a:close/>
                <a:moveTo>
                  <a:pt x="225" y="551"/>
                </a:moveTo>
                <a:lnTo>
                  <a:pt x="225" y="551"/>
                </a:lnTo>
                <a:lnTo>
                  <a:pt x="216" y="540"/>
                </a:lnTo>
                <a:lnTo>
                  <a:pt x="208" y="529"/>
                </a:lnTo>
                <a:lnTo>
                  <a:pt x="208" y="529"/>
                </a:lnTo>
                <a:lnTo>
                  <a:pt x="218" y="525"/>
                </a:lnTo>
                <a:lnTo>
                  <a:pt x="227" y="521"/>
                </a:lnTo>
                <a:lnTo>
                  <a:pt x="227" y="521"/>
                </a:lnTo>
                <a:lnTo>
                  <a:pt x="227" y="536"/>
                </a:lnTo>
                <a:lnTo>
                  <a:pt x="225" y="551"/>
                </a:lnTo>
                <a:lnTo>
                  <a:pt x="225" y="55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7" name="Freeform 2529"/>
          <p:cNvSpPr>
            <a:spLocks noEditPoints="1"/>
          </p:cNvSpPr>
          <p:nvPr/>
        </p:nvSpPr>
        <p:spPr bwMode="auto">
          <a:xfrm>
            <a:off x="995394" y="3466527"/>
            <a:ext cx="393700" cy="465138"/>
          </a:xfrm>
          <a:custGeom>
            <a:avLst/>
            <a:gdLst/>
            <a:ahLst/>
            <a:cxnLst>
              <a:cxn ang="0">
                <a:pos x="52" y="278"/>
              </a:cxn>
              <a:cxn ang="0">
                <a:pos x="216" y="259"/>
              </a:cxn>
              <a:cxn ang="0">
                <a:pos x="242" y="138"/>
              </a:cxn>
              <a:cxn ang="0">
                <a:pos x="156" y="14"/>
              </a:cxn>
              <a:cxn ang="0">
                <a:pos x="104" y="3"/>
              </a:cxn>
              <a:cxn ang="0">
                <a:pos x="56" y="84"/>
              </a:cxn>
              <a:cxn ang="0">
                <a:pos x="1" y="174"/>
              </a:cxn>
              <a:cxn ang="0">
                <a:pos x="186" y="190"/>
              </a:cxn>
              <a:cxn ang="0">
                <a:pos x="95" y="275"/>
              </a:cxn>
              <a:cxn ang="0">
                <a:pos x="162" y="173"/>
              </a:cxn>
              <a:cxn ang="0">
                <a:pos x="115" y="228"/>
              </a:cxn>
              <a:cxn ang="0">
                <a:pos x="86" y="259"/>
              </a:cxn>
              <a:cxn ang="0">
                <a:pos x="99" y="214"/>
              </a:cxn>
              <a:cxn ang="0">
                <a:pos x="61" y="252"/>
              </a:cxn>
              <a:cxn ang="0">
                <a:pos x="166" y="217"/>
              </a:cxn>
              <a:cxn ang="0">
                <a:pos x="181" y="180"/>
              </a:cxn>
              <a:cxn ang="0">
                <a:pos x="67" y="258"/>
              </a:cxn>
              <a:cxn ang="0">
                <a:pos x="191" y="184"/>
              </a:cxn>
              <a:cxn ang="0">
                <a:pos x="157" y="168"/>
              </a:cxn>
              <a:cxn ang="0">
                <a:pos x="69" y="233"/>
              </a:cxn>
              <a:cxn ang="0">
                <a:pos x="40" y="243"/>
              </a:cxn>
              <a:cxn ang="0">
                <a:pos x="113" y="177"/>
              </a:cxn>
              <a:cxn ang="0">
                <a:pos x="25" y="238"/>
              </a:cxn>
              <a:cxn ang="0">
                <a:pos x="94" y="189"/>
              </a:cxn>
              <a:cxn ang="0">
                <a:pos x="61" y="192"/>
              </a:cxn>
              <a:cxn ang="0">
                <a:pos x="21" y="230"/>
              </a:cxn>
              <a:cxn ang="0">
                <a:pos x="16" y="217"/>
              </a:cxn>
              <a:cxn ang="0">
                <a:pos x="52" y="192"/>
              </a:cxn>
              <a:cxn ang="0">
                <a:pos x="34" y="175"/>
              </a:cxn>
              <a:cxn ang="0">
                <a:pos x="34" y="227"/>
              </a:cxn>
              <a:cxn ang="0">
                <a:pos x="80" y="192"/>
              </a:cxn>
              <a:cxn ang="0">
                <a:pos x="47" y="200"/>
              </a:cxn>
              <a:cxn ang="0">
                <a:pos x="34" y="203"/>
              </a:cxn>
              <a:cxn ang="0">
                <a:pos x="44" y="175"/>
              </a:cxn>
              <a:cxn ang="0">
                <a:pos x="43" y="168"/>
              </a:cxn>
              <a:cxn ang="0">
                <a:pos x="31" y="167"/>
              </a:cxn>
              <a:cxn ang="0">
                <a:pos x="29" y="167"/>
              </a:cxn>
              <a:cxn ang="0">
                <a:pos x="11" y="182"/>
              </a:cxn>
              <a:cxn ang="0">
                <a:pos x="131" y="173"/>
              </a:cxn>
              <a:cxn ang="0">
                <a:pos x="33" y="250"/>
              </a:cxn>
              <a:cxn ang="0">
                <a:pos x="187" y="202"/>
              </a:cxn>
              <a:cxn ang="0">
                <a:pos x="105" y="281"/>
              </a:cxn>
              <a:cxn ang="0">
                <a:pos x="121" y="283"/>
              </a:cxn>
              <a:cxn ang="0">
                <a:pos x="142" y="280"/>
              </a:cxn>
              <a:cxn ang="0">
                <a:pos x="229" y="210"/>
              </a:cxn>
              <a:cxn ang="0">
                <a:pos x="182" y="266"/>
              </a:cxn>
              <a:cxn ang="0">
                <a:pos x="185" y="270"/>
              </a:cxn>
              <a:cxn ang="0">
                <a:pos x="213" y="243"/>
              </a:cxn>
              <a:cxn ang="0">
                <a:pos x="194" y="253"/>
              </a:cxn>
              <a:cxn ang="0">
                <a:pos x="237" y="202"/>
              </a:cxn>
              <a:cxn ang="0">
                <a:pos x="232" y="195"/>
              </a:cxn>
              <a:cxn ang="0">
                <a:pos x="150" y="261"/>
              </a:cxn>
              <a:cxn ang="0">
                <a:pos x="171" y="230"/>
              </a:cxn>
              <a:cxn ang="0">
                <a:pos x="194" y="205"/>
              </a:cxn>
              <a:cxn ang="0">
                <a:pos x="234" y="213"/>
              </a:cxn>
              <a:cxn ang="0">
                <a:pos x="110" y="9"/>
              </a:cxn>
              <a:cxn ang="0">
                <a:pos x="152" y="81"/>
              </a:cxn>
              <a:cxn ang="0">
                <a:pos x="238" y="160"/>
              </a:cxn>
              <a:cxn ang="0">
                <a:pos x="175" y="164"/>
              </a:cxn>
              <a:cxn ang="0">
                <a:pos x="50" y="159"/>
              </a:cxn>
              <a:cxn ang="0">
                <a:pos x="50" y="100"/>
              </a:cxn>
            </a:cxnLst>
            <a:rect l="0" t="0" r="r" b="b"/>
            <a:pathLst>
              <a:path w="248" h="293">
                <a:moveTo>
                  <a:pt x="1" y="174"/>
                </a:moveTo>
                <a:lnTo>
                  <a:pt x="1" y="174"/>
                </a:lnTo>
                <a:lnTo>
                  <a:pt x="0" y="182"/>
                </a:lnTo>
                <a:lnTo>
                  <a:pt x="0" y="182"/>
                </a:lnTo>
                <a:lnTo>
                  <a:pt x="1" y="193"/>
                </a:lnTo>
                <a:lnTo>
                  <a:pt x="3" y="204"/>
                </a:lnTo>
                <a:lnTo>
                  <a:pt x="5" y="214"/>
                </a:lnTo>
                <a:lnTo>
                  <a:pt x="9" y="225"/>
                </a:lnTo>
                <a:lnTo>
                  <a:pt x="14" y="235"/>
                </a:lnTo>
                <a:lnTo>
                  <a:pt x="19" y="245"/>
                </a:lnTo>
                <a:lnTo>
                  <a:pt x="25" y="254"/>
                </a:lnTo>
                <a:lnTo>
                  <a:pt x="32" y="263"/>
                </a:lnTo>
                <a:lnTo>
                  <a:pt x="32" y="263"/>
                </a:lnTo>
                <a:lnTo>
                  <a:pt x="42" y="271"/>
                </a:lnTo>
                <a:lnTo>
                  <a:pt x="52" y="278"/>
                </a:lnTo>
                <a:lnTo>
                  <a:pt x="64" y="283"/>
                </a:lnTo>
                <a:lnTo>
                  <a:pt x="77" y="288"/>
                </a:lnTo>
                <a:lnTo>
                  <a:pt x="91" y="290"/>
                </a:lnTo>
                <a:lnTo>
                  <a:pt x="104" y="292"/>
                </a:lnTo>
                <a:lnTo>
                  <a:pt x="116" y="293"/>
                </a:lnTo>
                <a:lnTo>
                  <a:pt x="129" y="293"/>
                </a:lnTo>
                <a:lnTo>
                  <a:pt x="129" y="293"/>
                </a:lnTo>
                <a:lnTo>
                  <a:pt x="140" y="293"/>
                </a:lnTo>
                <a:lnTo>
                  <a:pt x="152" y="291"/>
                </a:lnTo>
                <a:lnTo>
                  <a:pt x="163" y="288"/>
                </a:lnTo>
                <a:lnTo>
                  <a:pt x="176" y="284"/>
                </a:lnTo>
                <a:lnTo>
                  <a:pt x="186" y="280"/>
                </a:lnTo>
                <a:lnTo>
                  <a:pt x="197" y="274"/>
                </a:lnTo>
                <a:lnTo>
                  <a:pt x="206" y="268"/>
                </a:lnTo>
                <a:lnTo>
                  <a:pt x="216" y="259"/>
                </a:lnTo>
                <a:lnTo>
                  <a:pt x="216" y="259"/>
                </a:lnTo>
                <a:lnTo>
                  <a:pt x="223" y="253"/>
                </a:lnTo>
                <a:lnTo>
                  <a:pt x="229" y="245"/>
                </a:lnTo>
                <a:lnTo>
                  <a:pt x="234" y="237"/>
                </a:lnTo>
                <a:lnTo>
                  <a:pt x="238" y="229"/>
                </a:lnTo>
                <a:lnTo>
                  <a:pt x="241" y="220"/>
                </a:lnTo>
                <a:lnTo>
                  <a:pt x="244" y="211"/>
                </a:lnTo>
                <a:lnTo>
                  <a:pt x="246" y="201"/>
                </a:lnTo>
                <a:lnTo>
                  <a:pt x="247" y="192"/>
                </a:lnTo>
                <a:lnTo>
                  <a:pt x="247" y="192"/>
                </a:lnTo>
                <a:lnTo>
                  <a:pt x="248" y="181"/>
                </a:lnTo>
                <a:lnTo>
                  <a:pt x="248" y="169"/>
                </a:lnTo>
                <a:lnTo>
                  <a:pt x="247" y="159"/>
                </a:lnTo>
                <a:lnTo>
                  <a:pt x="245" y="148"/>
                </a:lnTo>
                <a:lnTo>
                  <a:pt x="242" y="138"/>
                </a:lnTo>
                <a:lnTo>
                  <a:pt x="238" y="129"/>
                </a:lnTo>
                <a:lnTo>
                  <a:pt x="233" y="120"/>
                </a:lnTo>
                <a:lnTo>
                  <a:pt x="228" y="111"/>
                </a:lnTo>
                <a:lnTo>
                  <a:pt x="221" y="103"/>
                </a:lnTo>
                <a:lnTo>
                  <a:pt x="214" y="95"/>
                </a:lnTo>
                <a:lnTo>
                  <a:pt x="206" y="88"/>
                </a:lnTo>
                <a:lnTo>
                  <a:pt x="198" y="83"/>
                </a:lnTo>
                <a:lnTo>
                  <a:pt x="189" y="79"/>
                </a:lnTo>
                <a:lnTo>
                  <a:pt x="179" y="75"/>
                </a:lnTo>
                <a:lnTo>
                  <a:pt x="167" y="73"/>
                </a:lnTo>
                <a:lnTo>
                  <a:pt x="156" y="73"/>
                </a:lnTo>
                <a:lnTo>
                  <a:pt x="156" y="73"/>
                </a:lnTo>
                <a:lnTo>
                  <a:pt x="157" y="39"/>
                </a:lnTo>
                <a:lnTo>
                  <a:pt x="157" y="23"/>
                </a:lnTo>
                <a:lnTo>
                  <a:pt x="156" y="14"/>
                </a:lnTo>
                <a:lnTo>
                  <a:pt x="154" y="5"/>
                </a:lnTo>
                <a:lnTo>
                  <a:pt x="154" y="5"/>
                </a:lnTo>
                <a:lnTo>
                  <a:pt x="153" y="3"/>
                </a:lnTo>
                <a:lnTo>
                  <a:pt x="152" y="2"/>
                </a:lnTo>
                <a:lnTo>
                  <a:pt x="152" y="2"/>
                </a:lnTo>
                <a:lnTo>
                  <a:pt x="150" y="1"/>
                </a:lnTo>
                <a:lnTo>
                  <a:pt x="148" y="0"/>
                </a:lnTo>
                <a:lnTo>
                  <a:pt x="148" y="0"/>
                </a:lnTo>
                <a:lnTo>
                  <a:pt x="128" y="2"/>
                </a:lnTo>
                <a:lnTo>
                  <a:pt x="118" y="2"/>
                </a:lnTo>
                <a:lnTo>
                  <a:pt x="109" y="0"/>
                </a:lnTo>
                <a:lnTo>
                  <a:pt x="109" y="0"/>
                </a:lnTo>
                <a:lnTo>
                  <a:pt x="107" y="0"/>
                </a:lnTo>
                <a:lnTo>
                  <a:pt x="105" y="1"/>
                </a:lnTo>
                <a:lnTo>
                  <a:pt x="104" y="3"/>
                </a:lnTo>
                <a:lnTo>
                  <a:pt x="104" y="3"/>
                </a:lnTo>
                <a:lnTo>
                  <a:pt x="102" y="4"/>
                </a:lnTo>
                <a:lnTo>
                  <a:pt x="101" y="6"/>
                </a:lnTo>
                <a:lnTo>
                  <a:pt x="101" y="6"/>
                </a:lnTo>
                <a:lnTo>
                  <a:pt x="101" y="24"/>
                </a:lnTo>
                <a:lnTo>
                  <a:pt x="102" y="40"/>
                </a:lnTo>
                <a:lnTo>
                  <a:pt x="103" y="56"/>
                </a:lnTo>
                <a:lnTo>
                  <a:pt x="103" y="65"/>
                </a:lnTo>
                <a:lnTo>
                  <a:pt x="102" y="73"/>
                </a:lnTo>
                <a:lnTo>
                  <a:pt x="102" y="73"/>
                </a:lnTo>
                <a:lnTo>
                  <a:pt x="92" y="73"/>
                </a:lnTo>
                <a:lnTo>
                  <a:pt x="82" y="74"/>
                </a:lnTo>
                <a:lnTo>
                  <a:pt x="73" y="76"/>
                </a:lnTo>
                <a:lnTo>
                  <a:pt x="64" y="80"/>
                </a:lnTo>
                <a:lnTo>
                  <a:pt x="56" y="84"/>
                </a:lnTo>
                <a:lnTo>
                  <a:pt x="48" y="89"/>
                </a:lnTo>
                <a:lnTo>
                  <a:pt x="41" y="95"/>
                </a:lnTo>
                <a:lnTo>
                  <a:pt x="34" y="103"/>
                </a:lnTo>
                <a:lnTo>
                  <a:pt x="28" y="110"/>
                </a:lnTo>
                <a:lnTo>
                  <a:pt x="22" y="118"/>
                </a:lnTo>
                <a:lnTo>
                  <a:pt x="17" y="126"/>
                </a:lnTo>
                <a:lnTo>
                  <a:pt x="12" y="135"/>
                </a:lnTo>
                <a:lnTo>
                  <a:pt x="7" y="144"/>
                </a:lnTo>
                <a:lnTo>
                  <a:pt x="4" y="153"/>
                </a:lnTo>
                <a:lnTo>
                  <a:pt x="2" y="162"/>
                </a:lnTo>
                <a:lnTo>
                  <a:pt x="1" y="171"/>
                </a:lnTo>
                <a:lnTo>
                  <a:pt x="1" y="171"/>
                </a:lnTo>
                <a:lnTo>
                  <a:pt x="0" y="173"/>
                </a:lnTo>
                <a:lnTo>
                  <a:pt x="1" y="174"/>
                </a:lnTo>
                <a:lnTo>
                  <a:pt x="1" y="174"/>
                </a:lnTo>
                <a:close/>
                <a:moveTo>
                  <a:pt x="86" y="280"/>
                </a:moveTo>
                <a:lnTo>
                  <a:pt x="86" y="280"/>
                </a:lnTo>
                <a:lnTo>
                  <a:pt x="86" y="281"/>
                </a:lnTo>
                <a:lnTo>
                  <a:pt x="86" y="281"/>
                </a:lnTo>
                <a:lnTo>
                  <a:pt x="70" y="276"/>
                </a:lnTo>
                <a:lnTo>
                  <a:pt x="70" y="276"/>
                </a:lnTo>
                <a:lnTo>
                  <a:pt x="87" y="263"/>
                </a:lnTo>
                <a:lnTo>
                  <a:pt x="105" y="249"/>
                </a:lnTo>
                <a:lnTo>
                  <a:pt x="140" y="225"/>
                </a:lnTo>
                <a:lnTo>
                  <a:pt x="140" y="225"/>
                </a:lnTo>
                <a:lnTo>
                  <a:pt x="153" y="215"/>
                </a:lnTo>
                <a:lnTo>
                  <a:pt x="165" y="206"/>
                </a:lnTo>
                <a:lnTo>
                  <a:pt x="165" y="206"/>
                </a:lnTo>
                <a:lnTo>
                  <a:pt x="186" y="190"/>
                </a:lnTo>
                <a:lnTo>
                  <a:pt x="186" y="190"/>
                </a:lnTo>
                <a:lnTo>
                  <a:pt x="193" y="185"/>
                </a:lnTo>
                <a:lnTo>
                  <a:pt x="193" y="185"/>
                </a:lnTo>
                <a:lnTo>
                  <a:pt x="193" y="186"/>
                </a:lnTo>
                <a:lnTo>
                  <a:pt x="189" y="190"/>
                </a:lnTo>
                <a:lnTo>
                  <a:pt x="189" y="190"/>
                </a:lnTo>
                <a:lnTo>
                  <a:pt x="178" y="202"/>
                </a:lnTo>
                <a:lnTo>
                  <a:pt x="164" y="213"/>
                </a:lnTo>
                <a:lnTo>
                  <a:pt x="137" y="234"/>
                </a:lnTo>
                <a:lnTo>
                  <a:pt x="137" y="234"/>
                </a:lnTo>
                <a:lnTo>
                  <a:pt x="130" y="241"/>
                </a:lnTo>
                <a:lnTo>
                  <a:pt x="123" y="247"/>
                </a:lnTo>
                <a:lnTo>
                  <a:pt x="109" y="262"/>
                </a:lnTo>
                <a:lnTo>
                  <a:pt x="109" y="262"/>
                </a:lnTo>
                <a:lnTo>
                  <a:pt x="102" y="269"/>
                </a:lnTo>
                <a:lnTo>
                  <a:pt x="95" y="275"/>
                </a:lnTo>
                <a:lnTo>
                  <a:pt x="95" y="275"/>
                </a:lnTo>
                <a:lnTo>
                  <a:pt x="86" y="280"/>
                </a:lnTo>
                <a:lnTo>
                  <a:pt x="86" y="280"/>
                </a:lnTo>
                <a:close/>
                <a:moveTo>
                  <a:pt x="51" y="267"/>
                </a:moveTo>
                <a:lnTo>
                  <a:pt x="51" y="267"/>
                </a:lnTo>
                <a:lnTo>
                  <a:pt x="51" y="267"/>
                </a:lnTo>
                <a:lnTo>
                  <a:pt x="51" y="267"/>
                </a:lnTo>
                <a:lnTo>
                  <a:pt x="77" y="241"/>
                </a:lnTo>
                <a:lnTo>
                  <a:pt x="105" y="216"/>
                </a:lnTo>
                <a:lnTo>
                  <a:pt x="105" y="216"/>
                </a:lnTo>
                <a:lnTo>
                  <a:pt x="121" y="203"/>
                </a:lnTo>
                <a:lnTo>
                  <a:pt x="137" y="191"/>
                </a:lnTo>
                <a:lnTo>
                  <a:pt x="137" y="191"/>
                </a:lnTo>
                <a:lnTo>
                  <a:pt x="150" y="182"/>
                </a:lnTo>
                <a:lnTo>
                  <a:pt x="162" y="173"/>
                </a:lnTo>
                <a:lnTo>
                  <a:pt x="162" y="173"/>
                </a:lnTo>
                <a:lnTo>
                  <a:pt x="132" y="200"/>
                </a:lnTo>
                <a:lnTo>
                  <a:pt x="103" y="225"/>
                </a:lnTo>
                <a:lnTo>
                  <a:pt x="103" y="225"/>
                </a:lnTo>
                <a:lnTo>
                  <a:pt x="78" y="245"/>
                </a:lnTo>
                <a:lnTo>
                  <a:pt x="67" y="256"/>
                </a:lnTo>
                <a:lnTo>
                  <a:pt x="62" y="262"/>
                </a:lnTo>
                <a:lnTo>
                  <a:pt x="57" y="269"/>
                </a:lnTo>
                <a:lnTo>
                  <a:pt x="57" y="269"/>
                </a:lnTo>
                <a:lnTo>
                  <a:pt x="57" y="270"/>
                </a:lnTo>
                <a:lnTo>
                  <a:pt x="59" y="270"/>
                </a:lnTo>
                <a:lnTo>
                  <a:pt x="59" y="270"/>
                </a:lnTo>
                <a:lnTo>
                  <a:pt x="86" y="249"/>
                </a:lnTo>
                <a:lnTo>
                  <a:pt x="115" y="228"/>
                </a:lnTo>
                <a:lnTo>
                  <a:pt x="115" y="228"/>
                </a:lnTo>
                <a:lnTo>
                  <a:pt x="144" y="204"/>
                </a:lnTo>
                <a:lnTo>
                  <a:pt x="160" y="193"/>
                </a:lnTo>
                <a:lnTo>
                  <a:pt x="177" y="182"/>
                </a:lnTo>
                <a:lnTo>
                  <a:pt x="177" y="182"/>
                </a:lnTo>
                <a:lnTo>
                  <a:pt x="169" y="187"/>
                </a:lnTo>
                <a:lnTo>
                  <a:pt x="162" y="192"/>
                </a:lnTo>
                <a:lnTo>
                  <a:pt x="150" y="203"/>
                </a:lnTo>
                <a:lnTo>
                  <a:pt x="150" y="203"/>
                </a:lnTo>
                <a:lnTo>
                  <a:pt x="116" y="231"/>
                </a:lnTo>
                <a:lnTo>
                  <a:pt x="116" y="231"/>
                </a:lnTo>
                <a:lnTo>
                  <a:pt x="109" y="238"/>
                </a:lnTo>
                <a:lnTo>
                  <a:pt x="102" y="246"/>
                </a:lnTo>
                <a:lnTo>
                  <a:pt x="95" y="253"/>
                </a:lnTo>
                <a:lnTo>
                  <a:pt x="86" y="259"/>
                </a:lnTo>
                <a:lnTo>
                  <a:pt x="86" y="259"/>
                </a:lnTo>
                <a:lnTo>
                  <a:pt x="76" y="267"/>
                </a:lnTo>
                <a:lnTo>
                  <a:pt x="72" y="271"/>
                </a:lnTo>
                <a:lnTo>
                  <a:pt x="68" y="275"/>
                </a:lnTo>
                <a:lnTo>
                  <a:pt x="68" y="275"/>
                </a:lnTo>
                <a:lnTo>
                  <a:pt x="59" y="271"/>
                </a:lnTo>
                <a:lnTo>
                  <a:pt x="51" y="267"/>
                </a:lnTo>
                <a:lnTo>
                  <a:pt x="51" y="267"/>
                </a:lnTo>
                <a:close/>
                <a:moveTo>
                  <a:pt x="50" y="266"/>
                </a:moveTo>
                <a:lnTo>
                  <a:pt x="50" y="266"/>
                </a:lnTo>
                <a:lnTo>
                  <a:pt x="50" y="266"/>
                </a:lnTo>
                <a:lnTo>
                  <a:pt x="50" y="266"/>
                </a:lnTo>
                <a:lnTo>
                  <a:pt x="44" y="262"/>
                </a:lnTo>
                <a:lnTo>
                  <a:pt x="44" y="262"/>
                </a:lnTo>
                <a:lnTo>
                  <a:pt x="99" y="214"/>
                </a:lnTo>
                <a:lnTo>
                  <a:pt x="99" y="214"/>
                </a:lnTo>
                <a:lnTo>
                  <a:pt x="115" y="201"/>
                </a:lnTo>
                <a:lnTo>
                  <a:pt x="131" y="188"/>
                </a:lnTo>
                <a:lnTo>
                  <a:pt x="131" y="188"/>
                </a:lnTo>
                <a:lnTo>
                  <a:pt x="148" y="175"/>
                </a:lnTo>
                <a:lnTo>
                  <a:pt x="148" y="175"/>
                </a:lnTo>
                <a:lnTo>
                  <a:pt x="153" y="172"/>
                </a:lnTo>
                <a:lnTo>
                  <a:pt x="151" y="173"/>
                </a:lnTo>
                <a:lnTo>
                  <a:pt x="143" y="180"/>
                </a:lnTo>
                <a:lnTo>
                  <a:pt x="143" y="180"/>
                </a:lnTo>
                <a:lnTo>
                  <a:pt x="120" y="199"/>
                </a:lnTo>
                <a:lnTo>
                  <a:pt x="98" y="218"/>
                </a:lnTo>
                <a:lnTo>
                  <a:pt x="98" y="218"/>
                </a:lnTo>
                <a:lnTo>
                  <a:pt x="85" y="230"/>
                </a:lnTo>
                <a:lnTo>
                  <a:pt x="73" y="241"/>
                </a:lnTo>
                <a:lnTo>
                  <a:pt x="61" y="252"/>
                </a:lnTo>
                <a:lnTo>
                  <a:pt x="50" y="266"/>
                </a:lnTo>
                <a:lnTo>
                  <a:pt x="50" y="266"/>
                </a:lnTo>
                <a:close/>
                <a:moveTo>
                  <a:pt x="145" y="230"/>
                </a:moveTo>
                <a:lnTo>
                  <a:pt x="145" y="230"/>
                </a:lnTo>
                <a:lnTo>
                  <a:pt x="172" y="209"/>
                </a:lnTo>
                <a:lnTo>
                  <a:pt x="185" y="198"/>
                </a:lnTo>
                <a:lnTo>
                  <a:pt x="196" y="186"/>
                </a:lnTo>
                <a:lnTo>
                  <a:pt x="196" y="186"/>
                </a:lnTo>
                <a:lnTo>
                  <a:pt x="201" y="186"/>
                </a:lnTo>
                <a:lnTo>
                  <a:pt x="201" y="186"/>
                </a:lnTo>
                <a:lnTo>
                  <a:pt x="192" y="194"/>
                </a:lnTo>
                <a:lnTo>
                  <a:pt x="184" y="201"/>
                </a:lnTo>
                <a:lnTo>
                  <a:pt x="175" y="209"/>
                </a:lnTo>
                <a:lnTo>
                  <a:pt x="166" y="217"/>
                </a:lnTo>
                <a:lnTo>
                  <a:pt x="166" y="217"/>
                </a:lnTo>
                <a:lnTo>
                  <a:pt x="141" y="237"/>
                </a:lnTo>
                <a:lnTo>
                  <a:pt x="116" y="258"/>
                </a:lnTo>
                <a:lnTo>
                  <a:pt x="116" y="258"/>
                </a:lnTo>
                <a:lnTo>
                  <a:pt x="130" y="244"/>
                </a:lnTo>
                <a:lnTo>
                  <a:pt x="145" y="230"/>
                </a:lnTo>
                <a:lnTo>
                  <a:pt x="145" y="230"/>
                </a:lnTo>
                <a:close/>
                <a:moveTo>
                  <a:pt x="139" y="223"/>
                </a:moveTo>
                <a:lnTo>
                  <a:pt x="139" y="223"/>
                </a:lnTo>
                <a:lnTo>
                  <a:pt x="100" y="250"/>
                </a:lnTo>
                <a:lnTo>
                  <a:pt x="100" y="250"/>
                </a:lnTo>
                <a:lnTo>
                  <a:pt x="118" y="233"/>
                </a:lnTo>
                <a:lnTo>
                  <a:pt x="118" y="233"/>
                </a:lnTo>
                <a:lnTo>
                  <a:pt x="133" y="219"/>
                </a:lnTo>
                <a:lnTo>
                  <a:pt x="148" y="206"/>
                </a:lnTo>
                <a:lnTo>
                  <a:pt x="181" y="180"/>
                </a:lnTo>
                <a:lnTo>
                  <a:pt x="181" y="180"/>
                </a:lnTo>
                <a:lnTo>
                  <a:pt x="182" y="180"/>
                </a:lnTo>
                <a:lnTo>
                  <a:pt x="181" y="178"/>
                </a:lnTo>
                <a:lnTo>
                  <a:pt x="180" y="178"/>
                </a:lnTo>
                <a:lnTo>
                  <a:pt x="180" y="178"/>
                </a:lnTo>
                <a:lnTo>
                  <a:pt x="166" y="186"/>
                </a:lnTo>
                <a:lnTo>
                  <a:pt x="153" y="195"/>
                </a:lnTo>
                <a:lnTo>
                  <a:pt x="130" y="214"/>
                </a:lnTo>
                <a:lnTo>
                  <a:pt x="130" y="214"/>
                </a:lnTo>
                <a:lnTo>
                  <a:pt x="99" y="238"/>
                </a:lnTo>
                <a:lnTo>
                  <a:pt x="66" y="262"/>
                </a:lnTo>
                <a:lnTo>
                  <a:pt x="66" y="262"/>
                </a:lnTo>
                <a:lnTo>
                  <a:pt x="62" y="265"/>
                </a:lnTo>
                <a:lnTo>
                  <a:pt x="62" y="264"/>
                </a:lnTo>
                <a:lnTo>
                  <a:pt x="67" y="258"/>
                </a:lnTo>
                <a:lnTo>
                  <a:pt x="67" y="258"/>
                </a:lnTo>
                <a:lnTo>
                  <a:pt x="74" y="252"/>
                </a:lnTo>
                <a:lnTo>
                  <a:pt x="81" y="245"/>
                </a:lnTo>
                <a:lnTo>
                  <a:pt x="81" y="245"/>
                </a:lnTo>
                <a:lnTo>
                  <a:pt x="108" y="224"/>
                </a:lnTo>
                <a:lnTo>
                  <a:pt x="108" y="224"/>
                </a:lnTo>
                <a:lnTo>
                  <a:pt x="138" y="198"/>
                </a:lnTo>
                <a:lnTo>
                  <a:pt x="167" y="171"/>
                </a:lnTo>
                <a:lnTo>
                  <a:pt x="167" y="171"/>
                </a:lnTo>
                <a:lnTo>
                  <a:pt x="167" y="170"/>
                </a:lnTo>
                <a:lnTo>
                  <a:pt x="167" y="170"/>
                </a:lnTo>
                <a:lnTo>
                  <a:pt x="174" y="173"/>
                </a:lnTo>
                <a:lnTo>
                  <a:pt x="180" y="176"/>
                </a:lnTo>
                <a:lnTo>
                  <a:pt x="191" y="184"/>
                </a:lnTo>
                <a:lnTo>
                  <a:pt x="191" y="184"/>
                </a:lnTo>
                <a:lnTo>
                  <a:pt x="178" y="193"/>
                </a:lnTo>
                <a:lnTo>
                  <a:pt x="165" y="203"/>
                </a:lnTo>
                <a:lnTo>
                  <a:pt x="152" y="213"/>
                </a:lnTo>
                <a:lnTo>
                  <a:pt x="139" y="223"/>
                </a:lnTo>
                <a:lnTo>
                  <a:pt x="139" y="223"/>
                </a:lnTo>
                <a:close/>
                <a:moveTo>
                  <a:pt x="121" y="200"/>
                </a:moveTo>
                <a:lnTo>
                  <a:pt x="121" y="200"/>
                </a:lnTo>
                <a:lnTo>
                  <a:pt x="127" y="195"/>
                </a:lnTo>
                <a:lnTo>
                  <a:pt x="133" y="190"/>
                </a:lnTo>
                <a:lnTo>
                  <a:pt x="133" y="190"/>
                </a:lnTo>
                <a:lnTo>
                  <a:pt x="146" y="181"/>
                </a:lnTo>
                <a:lnTo>
                  <a:pt x="152" y="175"/>
                </a:lnTo>
                <a:lnTo>
                  <a:pt x="157" y="169"/>
                </a:lnTo>
                <a:lnTo>
                  <a:pt x="157" y="169"/>
                </a:lnTo>
                <a:lnTo>
                  <a:pt x="157" y="168"/>
                </a:lnTo>
                <a:lnTo>
                  <a:pt x="157" y="168"/>
                </a:lnTo>
                <a:lnTo>
                  <a:pt x="161" y="169"/>
                </a:lnTo>
                <a:lnTo>
                  <a:pt x="161" y="169"/>
                </a:lnTo>
                <a:lnTo>
                  <a:pt x="165" y="169"/>
                </a:lnTo>
                <a:lnTo>
                  <a:pt x="165" y="169"/>
                </a:lnTo>
                <a:lnTo>
                  <a:pt x="143" y="184"/>
                </a:lnTo>
                <a:lnTo>
                  <a:pt x="121" y="200"/>
                </a:lnTo>
                <a:lnTo>
                  <a:pt x="121" y="200"/>
                </a:lnTo>
                <a:close/>
                <a:moveTo>
                  <a:pt x="53" y="250"/>
                </a:moveTo>
                <a:lnTo>
                  <a:pt x="53" y="250"/>
                </a:lnTo>
                <a:lnTo>
                  <a:pt x="49" y="254"/>
                </a:lnTo>
                <a:lnTo>
                  <a:pt x="49" y="254"/>
                </a:lnTo>
                <a:lnTo>
                  <a:pt x="56" y="246"/>
                </a:lnTo>
                <a:lnTo>
                  <a:pt x="56" y="246"/>
                </a:lnTo>
                <a:lnTo>
                  <a:pt x="69" y="233"/>
                </a:lnTo>
                <a:lnTo>
                  <a:pt x="81" y="220"/>
                </a:lnTo>
                <a:lnTo>
                  <a:pt x="81" y="220"/>
                </a:lnTo>
                <a:lnTo>
                  <a:pt x="109" y="196"/>
                </a:lnTo>
                <a:lnTo>
                  <a:pt x="137" y="172"/>
                </a:lnTo>
                <a:lnTo>
                  <a:pt x="137" y="172"/>
                </a:lnTo>
                <a:lnTo>
                  <a:pt x="137" y="171"/>
                </a:lnTo>
                <a:lnTo>
                  <a:pt x="136" y="170"/>
                </a:lnTo>
                <a:lnTo>
                  <a:pt x="136" y="170"/>
                </a:lnTo>
                <a:lnTo>
                  <a:pt x="122" y="176"/>
                </a:lnTo>
                <a:lnTo>
                  <a:pt x="109" y="185"/>
                </a:lnTo>
                <a:lnTo>
                  <a:pt x="97" y="194"/>
                </a:lnTo>
                <a:lnTo>
                  <a:pt x="85" y="203"/>
                </a:lnTo>
                <a:lnTo>
                  <a:pt x="63" y="224"/>
                </a:lnTo>
                <a:lnTo>
                  <a:pt x="52" y="234"/>
                </a:lnTo>
                <a:lnTo>
                  <a:pt x="40" y="243"/>
                </a:lnTo>
                <a:lnTo>
                  <a:pt x="40" y="243"/>
                </a:lnTo>
                <a:lnTo>
                  <a:pt x="37" y="245"/>
                </a:lnTo>
                <a:lnTo>
                  <a:pt x="33" y="248"/>
                </a:lnTo>
                <a:lnTo>
                  <a:pt x="33" y="248"/>
                </a:lnTo>
                <a:lnTo>
                  <a:pt x="38" y="240"/>
                </a:lnTo>
                <a:lnTo>
                  <a:pt x="45" y="233"/>
                </a:lnTo>
                <a:lnTo>
                  <a:pt x="45" y="233"/>
                </a:lnTo>
                <a:lnTo>
                  <a:pt x="57" y="221"/>
                </a:lnTo>
                <a:lnTo>
                  <a:pt x="69" y="211"/>
                </a:lnTo>
                <a:lnTo>
                  <a:pt x="69" y="211"/>
                </a:lnTo>
                <a:lnTo>
                  <a:pt x="88" y="196"/>
                </a:lnTo>
                <a:lnTo>
                  <a:pt x="98" y="188"/>
                </a:lnTo>
                <a:lnTo>
                  <a:pt x="106" y="180"/>
                </a:lnTo>
                <a:lnTo>
                  <a:pt x="106" y="180"/>
                </a:lnTo>
                <a:lnTo>
                  <a:pt x="113" y="177"/>
                </a:lnTo>
                <a:lnTo>
                  <a:pt x="120" y="174"/>
                </a:lnTo>
                <a:lnTo>
                  <a:pt x="120" y="174"/>
                </a:lnTo>
                <a:lnTo>
                  <a:pt x="129" y="171"/>
                </a:lnTo>
                <a:lnTo>
                  <a:pt x="137" y="169"/>
                </a:lnTo>
                <a:lnTo>
                  <a:pt x="146" y="168"/>
                </a:lnTo>
                <a:lnTo>
                  <a:pt x="155" y="168"/>
                </a:lnTo>
                <a:lnTo>
                  <a:pt x="155" y="168"/>
                </a:lnTo>
                <a:lnTo>
                  <a:pt x="141" y="177"/>
                </a:lnTo>
                <a:lnTo>
                  <a:pt x="128" y="187"/>
                </a:lnTo>
                <a:lnTo>
                  <a:pt x="103" y="207"/>
                </a:lnTo>
                <a:lnTo>
                  <a:pt x="78" y="228"/>
                </a:lnTo>
                <a:lnTo>
                  <a:pt x="53" y="250"/>
                </a:lnTo>
                <a:lnTo>
                  <a:pt x="53" y="250"/>
                </a:lnTo>
                <a:close/>
                <a:moveTo>
                  <a:pt x="25" y="238"/>
                </a:moveTo>
                <a:lnTo>
                  <a:pt x="25" y="238"/>
                </a:lnTo>
                <a:lnTo>
                  <a:pt x="35" y="232"/>
                </a:lnTo>
                <a:lnTo>
                  <a:pt x="45" y="225"/>
                </a:lnTo>
                <a:lnTo>
                  <a:pt x="63" y="209"/>
                </a:lnTo>
                <a:lnTo>
                  <a:pt x="63" y="209"/>
                </a:lnTo>
                <a:lnTo>
                  <a:pt x="84" y="191"/>
                </a:lnTo>
                <a:lnTo>
                  <a:pt x="84" y="191"/>
                </a:lnTo>
                <a:lnTo>
                  <a:pt x="99" y="180"/>
                </a:lnTo>
                <a:lnTo>
                  <a:pt x="99" y="180"/>
                </a:lnTo>
                <a:lnTo>
                  <a:pt x="99" y="180"/>
                </a:lnTo>
                <a:lnTo>
                  <a:pt x="99" y="180"/>
                </a:lnTo>
                <a:lnTo>
                  <a:pt x="103" y="180"/>
                </a:lnTo>
                <a:lnTo>
                  <a:pt x="103" y="180"/>
                </a:lnTo>
                <a:lnTo>
                  <a:pt x="102" y="181"/>
                </a:lnTo>
                <a:lnTo>
                  <a:pt x="102" y="181"/>
                </a:lnTo>
                <a:lnTo>
                  <a:pt x="94" y="189"/>
                </a:lnTo>
                <a:lnTo>
                  <a:pt x="84" y="198"/>
                </a:lnTo>
                <a:lnTo>
                  <a:pt x="65" y="213"/>
                </a:lnTo>
                <a:lnTo>
                  <a:pt x="55" y="220"/>
                </a:lnTo>
                <a:lnTo>
                  <a:pt x="46" y="228"/>
                </a:lnTo>
                <a:lnTo>
                  <a:pt x="38" y="237"/>
                </a:lnTo>
                <a:lnTo>
                  <a:pt x="31" y="248"/>
                </a:lnTo>
                <a:lnTo>
                  <a:pt x="31" y="248"/>
                </a:lnTo>
                <a:lnTo>
                  <a:pt x="25" y="238"/>
                </a:lnTo>
                <a:lnTo>
                  <a:pt x="25" y="238"/>
                </a:lnTo>
                <a:close/>
                <a:moveTo>
                  <a:pt x="21" y="230"/>
                </a:moveTo>
                <a:lnTo>
                  <a:pt x="21" y="230"/>
                </a:lnTo>
                <a:lnTo>
                  <a:pt x="34" y="218"/>
                </a:lnTo>
                <a:lnTo>
                  <a:pt x="47" y="206"/>
                </a:lnTo>
                <a:lnTo>
                  <a:pt x="47" y="206"/>
                </a:lnTo>
                <a:lnTo>
                  <a:pt x="61" y="192"/>
                </a:lnTo>
                <a:lnTo>
                  <a:pt x="61" y="192"/>
                </a:lnTo>
                <a:lnTo>
                  <a:pt x="73" y="181"/>
                </a:lnTo>
                <a:lnTo>
                  <a:pt x="75" y="180"/>
                </a:lnTo>
                <a:lnTo>
                  <a:pt x="75" y="180"/>
                </a:lnTo>
                <a:lnTo>
                  <a:pt x="75" y="180"/>
                </a:lnTo>
                <a:lnTo>
                  <a:pt x="70" y="188"/>
                </a:lnTo>
                <a:lnTo>
                  <a:pt x="70" y="188"/>
                </a:lnTo>
                <a:lnTo>
                  <a:pt x="58" y="202"/>
                </a:lnTo>
                <a:lnTo>
                  <a:pt x="45" y="216"/>
                </a:lnTo>
                <a:lnTo>
                  <a:pt x="45" y="216"/>
                </a:lnTo>
                <a:lnTo>
                  <a:pt x="34" y="225"/>
                </a:lnTo>
                <a:lnTo>
                  <a:pt x="28" y="230"/>
                </a:lnTo>
                <a:lnTo>
                  <a:pt x="23" y="235"/>
                </a:lnTo>
                <a:lnTo>
                  <a:pt x="23" y="235"/>
                </a:lnTo>
                <a:lnTo>
                  <a:pt x="21" y="230"/>
                </a:lnTo>
                <a:lnTo>
                  <a:pt x="21" y="230"/>
                </a:lnTo>
                <a:close/>
                <a:moveTo>
                  <a:pt x="13" y="206"/>
                </a:moveTo>
                <a:lnTo>
                  <a:pt x="13" y="206"/>
                </a:lnTo>
                <a:lnTo>
                  <a:pt x="23" y="198"/>
                </a:lnTo>
                <a:lnTo>
                  <a:pt x="32" y="189"/>
                </a:lnTo>
                <a:lnTo>
                  <a:pt x="41" y="181"/>
                </a:lnTo>
                <a:lnTo>
                  <a:pt x="52" y="173"/>
                </a:lnTo>
                <a:lnTo>
                  <a:pt x="52" y="173"/>
                </a:lnTo>
                <a:lnTo>
                  <a:pt x="47" y="178"/>
                </a:lnTo>
                <a:lnTo>
                  <a:pt x="42" y="185"/>
                </a:lnTo>
                <a:lnTo>
                  <a:pt x="42" y="185"/>
                </a:lnTo>
                <a:lnTo>
                  <a:pt x="31" y="196"/>
                </a:lnTo>
                <a:lnTo>
                  <a:pt x="31" y="196"/>
                </a:lnTo>
                <a:lnTo>
                  <a:pt x="23" y="206"/>
                </a:lnTo>
                <a:lnTo>
                  <a:pt x="16" y="217"/>
                </a:lnTo>
                <a:lnTo>
                  <a:pt x="16" y="217"/>
                </a:lnTo>
                <a:lnTo>
                  <a:pt x="17" y="218"/>
                </a:lnTo>
                <a:lnTo>
                  <a:pt x="18" y="218"/>
                </a:lnTo>
                <a:lnTo>
                  <a:pt x="18" y="218"/>
                </a:lnTo>
                <a:lnTo>
                  <a:pt x="30" y="209"/>
                </a:lnTo>
                <a:lnTo>
                  <a:pt x="42" y="198"/>
                </a:lnTo>
                <a:lnTo>
                  <a:pt x="42" y="198"/>
                </a:lnTo>
                <a:lnTo>
                  <a:pt x="55" y="185"/>
                </a:lnTo>
                <a:lnTo>
                  <a:pt x="55" y="185"/>
                </a:lnTo>
                <a:lnTo>
                  <a:pt x="62" y="177"/>
                </a:lnTo>
                <a:lnTo>
                  <a:pt x="64" y="175"/>
                </a:lnTo>
                <a:lnTo>
                  <a:pt x="62" y="178"/>
                </a:lnTo>
                <a:lnTo>
                  <a:pt x="62" y="178"/>
                </a:lnTo>
                <a:lnTo>
                  <a:pt x="58" y="186"/>
                </a:lnTo>
                <a:lnTo>
                  <a:pt x="52" y="192"/>
                </a:lnTo>
                <a:lnTo>
                  <a:pt x="41" y="203"/>
                </a:lnTo>
                <a:lnTo>
                  <a:pt x="30" y="215"/>
                </a:lnTo>
                <a:lnTo>
                  <a:pt x="19" y="227"/>
                </a:lnTo>
                <a:lnTo>
                  <a:pt x="19" y="227"/>
                </a:lnTo>
                <a:lnTo>
                  <a:pt x="16" y="217"/>
                </a:lnTo>
                <a:lnTo>
                  <a:pt x="13" y="206"/>
                </a:lnTo>
                <a:lnTo>
                  <a:pt x="13" y="206"/>
                </a:lnTo>
                <a:close/>
                <a:moveTo>
                  <a:pt x="23" y="183"/>
                </a:moveTo>
                <a:lnTo>
                  <a:pt x="23" y="183"/>
                </a:lnTo>
                <a:lnTo>
                  <a:pt x="29" y="177"/>
                </a:lnTo>
                <a:lnTo>
                  <a:pt x="35" y="172"/>
                </a:lnTo>
                <a:lnTo>
                  <a:pt x="35" y="172"/>
                </a:lnTo>
                <a:lnTo>
                  <a:pt x="39" y="170"/>
                </a:lnTo>
                <a:lnTo>
                  <a:pt x="38" y="171"/>
                </a:lnTo>
                <a:lnTo>
                  <a:pt x="34" y="175"/>
                </a:lnTo>
                <a:lnTo>
                  <a:pt x="34" y="175"/>
                </a:lnTo>
                <a:lnTo>
                  <a:pt x="22" y="188"/>
                </a:lnTo>
                <a:lnTo>
                  <a:pt x="17" y="194"/>
                </a:lnTo>
                <a:lnTo>
                  <a:pt x="12" y="201"/>
                </a:lnTo>
                <a:lnTo>
                  <a:pt x="12" y="201"/>
                </a:lnTo>
                <a:lnTo>
                  <a:pt x="11" y="195"/>
                </a:lnTo>
                <a:lnTo>
                  <a:pt x="11" y="195"/>
                </a:lnTo>
                <a:lnTo>
                  <a:pt x="23" y="183"/>
                </a:lnTo>
                <a:lnTo>
                  <a:pt x="23" y="183"/>
                </a:lnTo>
                <a:close/>
                <a:moveTo>
                  <a:pt x="34" y="230"/>
                </a:moveTo>
                <a:lnTo>
                  <a:pt x="34" y="230"/>
                </a:lnTo>
                <a:lnTo>
                  <a:pt x="27" y="235"/>
                </a:lnTo>
                <a:lnTo>
                  <a:pt x="27" y="235"/>
                </a:lnTo>
                <a:lnTo>
                  <a:pt x="30" y="231"/>
                </a:lnTo>
                <a:lnTo>
                  <a:pt x="34" y="227"/>
                </a:lnTo>
                <a:lnTo>
                  <a:pt x="34" y="227"/>
                </a:lnTo>
                <a:lnTo>
                  <a:pt x="49" y="215"/>
                </a:lnTo>
                <a:lnTo>
                  <a:pt x="49" y="215"/>
                </a:lnTo>
                <a:lnTo>
                  <a:pt x="58" y="206"/>
                </a:lnTo>
                <a:lnTo>
                  <a:pt x="66" y="197"/>
                </a:lnTo>
                <a:lnTo>
                  <a:pt x="81" y="176"/>
                </a:lnTo>
                <a:lnTo>
                  <a:pt x="81" y="176"/>
                </a:lnTo>
                <a:lnTo>
                  <a:pt x="81" y="175"/>
                </a:lnTo>
                <a:lnTo>
                  <a:pt x="81" y="175"/>
                </a:lnTo>
                <a:lnTo>
                  <a:pt x="87" y="177"/>
                </a:lnTo>
                <a:lnTo>
                  <a:pt x="94" y="180"/>
                </a:lnTo>
                <a:lnTo>
                  <a:pt x="94" y="180"/>
                </a:lnTo>
                <a:lnTo>
                  <a:pt x="96" y="180"/>
                </a:lnTo>
                <a:lnTo>
                  <a:pt x="96" y="180"/>
                </a:lnTo>
                <a:lnTo>
                  <a:pt x="80" y="192"/>
                </a:lnTo>
                <a:lnTo>
                  <a:pt x="65" y="205"/>
                </a:lnTo>
                <a:lnTo>
                  <a:pt x="50" y="218"/>
                </a:lnTo>
                <a:lnTo>
                  <a:pt x="34" y="230"/>
                </a:lnTo>
                <a:lnTo>
                  <a:pt x="34" y="230"/>
                </a:lnTo>
                <a:close/>
                <a:moveTo>
                  <a:pt x="79" y="175"/>
                </a:moveTo>
                <a:lnTo>
                  <a:pt x="79" y="175"/>
                </a:lnTo>
                <a:lnTo>
                  <a:pt x="71" y="181"/>
                </a:lnTo>
                <a:lnTo>
                  <a:pt x="63" y="188"/>
                </a:lnTo>
                <a:lnTo>
                  <a:pt x="49" y="201"/>
                </a:lnTo>
                <a:lnTo>
                  <a:pt x="35" y="215"/>
                </a:lnTo>
                <a:lnTo>
                  <a:pt x="20" y="228"/>
                </a:lnTo>
                <a:lnTo>
                  <a:pt x="20" y="228"/>
                </a:lnTo>
                <a:lnTo>
                  <a:pt x="26" y="222"/>
                </a:lnTo>
                <a:lnTo>
                  <a:pt x="33" y="215"/>
                </a:lnTo>
                <a:lnTo>
                  <a:pt x="47" y="200"/>
                </a:lnTo>
                <a:lnTo>
                  <a:pt x="47" y="200"/>
                </a:lnTo>
                <a:lnTo>
                  <a:pt x="59" y="187"/>
                </a:lnTo>
                <a:lnTo>
                  <a:pt x="64" y="180"/>
                </a:lnTo>
                <a:lnTo>
                  <a:pt x="69" y="172"/>
                </a:lnTo>
                <a:lnTo>
                  <a:pt x="69" y="172"/>
                </a:lnTo>
                <a:lnTo>
                  <a:pt x="69" y="171"/>
                </a:lnTo>
                <a:lnTo>
                  <a:pt x="69" y="171"/>
                </a:lnTo>
                <a:lnTo>
                  <a:pt x="80" y="175"/>
                </a:lnTo>
                <a:lnTo>
                  <a:pt x="80" y="175"/>
                </a:lnTo>
                <a:lnTo>
                  <a:pt x="79" y="175"/>
                </a:lnTo>
                <a:lnTo>
                  <a:pt x="79" y="175"/>
                </a:lnTo>
                <a:close/>
                <a:moveTo>
                  <a:pt x="47" y="190"/>
                </a:moveTo>
                <a:lnTo>
                  <a:pt x="47" y="190"/>
                </a:lnTo>
                <a:lnTo>
                  <a:pt x="34" y="203"/>
                </a:lnTo>
                <a:lnTo>
                  <a:pt x="34" y="203"/>
                </a:lnTo>
                <a:lnTo>
                  <a:pt x="27" y="209"/>
                </a:lnTo>
                <a:lnTo>
                  <a:pt x="23" y="212"/>
                </a:lnTo>
                <a:lnTo>
                  <a:pt x="20" y="215"/>
                </a:lnTo>
                <a:lnTo>
                  <a:pt x="20" y="215"/>
                </a:lnTo>
                <a:lnTo>
                  <a:pt x="30" y="201"/>
                </a:lnTo>
                <a:lnTo>
                  <a:pt x="41" y="190"/>
                </a:lnTo>
                <a:lnTo>
                  <a:pt x="41" y="190"/>
                </a:lnTo>
                <a:lnTo>
                  <a:pt x="50" y="181"/>
                </a:lnTo>
                <a:lnTo>
                  <a:pt x="53" y="176"/>
                </a:lnTo>
                <a:lnTo>
                  <a:pt x="56" y="170"/>
                </a:lnTo>
                <a:lnTo>
                  <a:pt x="56" y="170"/>
                </a:lnTo>
                <a:lnTo>
                  <a:pt x="56" y="169"/>
                </a:lnTo>
                <a:lnTo>
                  <a:pt x="55" y="169"/>
                </a:lnTo>
                <a:lnTo>
                  <a:pt x="55" y="169"/>
                </a:lnTo>
                <a:lnTo>
                  <a:pt x="44" y="175"/>
                </a:lnTo>
                <a:lnTo>
                  <a:pt x="35" y="183"/>
                </a:lnTo>
                <a:lnTo>
                  <a:pt x="19" y="199"/>
                </a:lnTo>
                <a:lnTo>
                  <a:pt x="19" y="199"/>
                </a:lnTo>
                <a:lnTo>
                  <a:pt x="15" y="201"/>
                </a:lnTo>
                <a:lnTo>
                  <a:pt x="15" y="201"/>
                </a:lnTo>
                <a:lnTo>
                  <a:pt x="15" y="201"/>
                </a:lnTo>
                <a:lnTo>
                  <a:pt x="16" y="199"/>
                </a:lnTo>
                <a:lnTo>
                  <a:pt x="18" y="195"/>
                </a:lnTo>
                <a:lnTo>
                  <a:pt x="18" y="195"/>
                </a:lnTo>
                <a:lnTo>
                  <a:pt x="22" y="191"/>
                </a:lnTo>
                <a:lnTo>
                  <a:pt x="27" y="186"/>
                </a:lnTo>
                <a:lnTo>
                  <a:pt x="27" y="186"/>
                </a:lnTo>
                <a:lnTo>
                  <a:pt x="35" y="177"/>
                </a:lnTo>
                <a:lnTo>
                  <a:pt x="43" y="168"/>
                </a:lnTo>
                <a:lnTo>
                  <a:pt x="43" y="168"/>
                </a:lnTo>
                <a:lnTo>
                  <a:pt x="43" y="167"/>
                </a:lnTo>
                <a:lnTo>
                  <a:pt x="43" y="167"/>
                </a:lnTo>
                <a:lnTo>
                  <a:pt x="55" y="168"/>
                </a:lnTo>
                <a:lnTo>
                  <a:pt x="66" y="170"/>
                </a:lnTo>
                <a:lnTo>
                  <a:pt x="66" y="170"/>
                </a:lnTo>
                <a:lnTo>
                  <a:pt x="67" y="170"/>
                </a:lnTo>
                <a:lnTo>
                  <a:pt x="67" y="170"/>
                </a:lnTo>
                <a:lnTo>
                  <a:pt x="57" y="180"/>
                </a:lnTo>
                <a:lnTo>
                  <a:pt x="47" y="190"/>
                </a:lnTo>
                <a:lnTo>
                  <a:pt x="47" y="190"/>
                </a:lnTo>
                <a:close/>
                <a:moveTo>
                  <a:pt x="16" y="187"/>
                </a:moveTo>
                <a:lnTo>
                  <a:pt x="16" y="187"/>
                </a:lnTo>
                <a:lnTo>
                  <a:pt x="22" y="180"/>
                </a:lnTo>
                <a:lnTo>
                  <a:pt x="22" y="180"/>
                </a:lnTo>
                <a:lnTo>
                  <a:pt x="31" y="167"/>
                </a:lnTo>
                <a:lnTo>
                  <a:pt x="31" y="167"/>
                </a:lnTo>
                <a:lnTo>
                  <a:pt x="41" y="166"/>
                </a:lnTo>
                <a:lnTo>
                  <a:pt x="41" y="166"/>
                </a:lnTo>
                <a:lnTo>
                  <a:pt x="34" y="170"/>
                </a:lnTo>
                <a:lnTo>
                  <a:pt x="27" y="175"/>
                </a:lnTo>
                <a:lnTo>
                  <a:pt x="16" y="187"/>
                </a:lnTo>
                <a:lnTo>
                  <a:pt x="16" y="187"/>
                </a:lnTo>
                <a:close/>
                <a:moveTo>
                  <a:pt x="12" y="182"/>
                </a:moveTo>
                <a:lnTo>
                  <a:pt x="12" y="182"/>
                </a:lnTo>
                <a:lnTo>
                  <a:pt x="23" y="171"/>
                </a:lnTo>
                <a:lnTo>
                  <a:pt x="23" y="171"/>
                </a:lnTo>
                <a:lnTo>
                  <a:pt x="27" y="167"/>
                </a:lnTo>
                <a:lnTo>
                  <a:pt x="27" y="167"/>
                </a:lnTo>
                <a:lnTo>
                  <a:pt x="29" y="167"/>
                </a:lnTo>
                <a:lnTo>
                  <a:pt x="29" y="167"/>
                </a:lnTo>
                <a:lnTo>
                  <a:pt x="23" y="174"/>
                </a:lnTo>
                <a:lnTo>
                  <a:pt x="23" y="174"/>
                </a:lnTo>
                <a:lnTo>
                  <a:pt x="11" y="190"/>
                </a:lnTo>
                <a:lnTo>
                  <a:pt x="11" y="190"/>
                </a:lnTo>
                <a:lnTo>
                  <a:pt x="10" y="186"/>
                </a:lnTo>
                <a:lnTo>
                  <a:pt x="10" y="186"/>
                </a:lnTo>
                <a:lnTo>
                  <a:pt x="10" y="175"/>
                </a:lnTo>
                <a:lnTo>
                  <a:pt x="10" y="175"/>
                </a:lnTo>
                <a:lnTo>
                  <a:pt x="16" y="171"/>
                </a:lnTo>
                <a:lnTo>
                  <a:pt x="23" y="168"/>
                </a:lnTo>
                <a:lnTo>
                  <a:pt x="23" y="168"/>
                </a:lnTo>
                <a:lnTo>
                  <a:pt x="11" y="180"/>
                </a:lnTo>
                <a:lnTo>
                  <a:pt x="11" y="180"/>
                </a:lnTo>
                <a:lnTo>
                  <a:pt x="10" y="181"/>
                </a:lnTo>
                <a:lnTo>
                  <a:pt x="11" y="182"/>
                </a:lnTo>
                <a:lnTo>
                  <a:pt x="12" y="182"/>
                </a:lnTo>
                <a:lnTo>
                  <a:pt x="12" y="182"/>
                </a:lnTo>
                <a:lnTo>
                  <a:pt x="12" y="182"/>
                </a:lnTo>
                <a:close/>
                <a:moveTo>
                  <a:pt x="33" y="250"/>
                </a:moveTo>
                <a:lnTo>
                  <a:pt x="33" y="250"/>
                </a:lnTo>
                <a:lnTo>
                  <a:pt x="45" y="242"/>
                </a:lnTo>
                <a:lnTo>
                  <a:pt x="55" y="233"/>
                </a:lnTo>
                <a:lnTo>
                  <a:pt x="76" y="214"/>
                </a:lnTo>
                <a:lnTo>
                  <a:pt x="87" y="205"/>
                </a:lnTo>
                <a:lnTo>
                  <a:pt x="98" y="196"/>
                </a:lnTo>
                <a:lnTo>
                  <a:pt x="109" y="187"/>
                </a:lnTo>
                <a:lnTo>
                  <a:pt x="121" y="180"/>
                </a:lnTo>
                <a:lnTo>
                  <a:pt x="121" y="180"/>
                </a:lnTo>
                <a:lnTo>
                  <a:pt x="128" y="175"/>
                </a:lnTo>
                <a:lnTo>
                  <a:pt x="131" y="173"/>
                </a:lnTo>
                <a:lnTo>
                  <a:pt x="132" y="173"/>
                </a:lnTo>
                <a:lnTo>
                  <a:pt x="131" y="174"/>
                </a:lnTo>
                <a:lnTo>
                  <a:pt x="131" y="174"/>
                </a:lnTo>
                <a:lnTo>
                  <a:pt x="119" y="185"/>
                </a:lnTo>
                <a:lnTo>
                  <a:pt x="119" y="185"/>
                </a:lnTo>
                <a:lnTo>
                  <a:pt x="92" y="208"/>
                </a:lnTo>
                <a:lnTo>
                  <a:pt x="92" y="208"/>
                </a:lnTo>
                <a:lnTo>
                  <a:pt x="66" y="233"/>
                </a:lnTo>
                <a:lnTo>
                  <a:pt x="54" y="246"/>
                </a:lnTo>
                <a:lnTo>
                  <a:pt x="42" y="259"/>
                </a:lnTo>
                <a:lnTo>
                  <a:pt x="42" y="259"/>
                </a:lnTo>
                <a:lnTo>
                  <a:pt x="41" y="259"/>
                </a:lnTo>
                <a:lnTo>
                  <a:pt x="41" y="259"/>
                </a:lnTo>
                <a:lnTo>
                  <a:pt x="33" y="250"/>
                </a:lnTo>
                <a:lnTo>
                  <a:pt x="33" y="250"/>
                </a:lnTo>
                <a:close/>
                <a:moveTo>
                  <a:pt x="88" y="281"/>
                </a:moveTo>
                <a:lnTo>
                  <a:pt x="88" y="281"/>
                </a:lnTo>
                <a:lnTo>
                  <a:pt x="93" y="279"/>
                </a:lnTo>
                <a:lnTo>
                  <a:pt x="93" y="279"/>
                </a:lnTo>
                <a:lnTo>
                  <a:pt x="95" y="279"/>
                </a:lnTo>
                <a:lnTo>
                  <a:pt x="97" y="276"/>
                </a:lnTo>
                <a:lnTo>
                  <a:pt x="97" y="276"/>
                </a:lnTo>
                <a:lnTo>
                  <a:pt x="105" y="270"/>
                </a:lnTo>
                <a:lnTo>
                  <a:pt x="105" y="270"/>
                </a:lnTo>
                <a:lnTo>
                  <a:pt x="119" y="259"/>
                </a:lnTo>
                <a:lnTo>
                  <a:pt x="132" y="247"/>
                </a:lnTo>
                <a:lnTo>
                  <a:pt x="159" y="224"/>
                </a:lnTo>
                <a:lnTo>
                  <a:pt x="159" y="224"/>
                </a:lnTo>
                <a:lnTo>
                  <a:pt x="174" y="213"/>
                </a:lnTo>
                <a:lnTo>
                  <a:pt x="187" y="202"/>
                </a:lnTo>
                <a:lnTo>
                  <a:pt x="187" y="202"/>
                </a:lnTo>
                <a:lnTo>
                  <a:pt x="200" y="190"/>
                </a:lnTo>
                <a:lnTo>
                  <a:pt x="200" y="190"/>
                </a:lnTo>
                <a:lnTo>
                  <a:pt x="208" y="185"/>
                </a:lnTo>
                <a:lnTo>
                  <a:pt x="208" y="185"/>
                </a:lnTo>
                <a:lnTo>
                  <a:pt x="213" y="184"/>
                </a:lnTo>
                <a:lnTo>
                  <a:pt x="213" y="184"/>
                </a:lnTo>
                <a:lnTo>
                  <a:pt x="201" y="197"/>
                </a:lnTo>
                <a:lnTo>
                  <a:pt x="188" y="210"/>
                </a:lnTo>
                <a:lnTo>
                  <a:pt x="174" y="221"/>
                </a:lnTo>
                <a:lnTo>
                  <a:pt x="159" y="233"/>
                </a:lnTo>
                <a:lnTo>
                  <a:pt x="131" y="256"/>
                </a:lnTo>
                <a:lnTo>
                  <a:pt x="117" y="269"/>
                </a:lnTo>
                <a:lnTo>
                  <a:pt x="105" y="281"/>
                </a:lnTo>
                <a:lnTo>
                  <a:pt x="105" y="281"/>
                </a:lnTo>
                <a:lnTo>
                  <a:pt x="105" y="283"/>
                </a:lnTo>
                <a:lnTo>
                  <a:pt x="105" y="283"/>
                </a:lnTo>
                <a:lnTo>
                  <a:pt x="106" y="283"/>
                </a:lnTo>
                <a:lnTo>
                  <a:pt x="106" y="283"/>
                </a:lnTo>
                <a:lnTo>
                  <a:pt x="133" y="263"/>
                </a:lnTo>
                <a:lnTo>
                  <a:pt x="160" y="241"/>
                </a:lnTo>
                <a:lnTo>
                  <a:pt x="188" y="219"/>
                </a:lnTo>
                <a:lnTo>
                  <a:pt x="214" y="197"/>
                </a:lnTo>
                <a:lnTo>
                  <a:pt x="214" y="197"/>
                </a:lnTo>
                <a:lnTo>
                  <a:pt x="205" y="205"/>
                </a:lnTo>
                <a:lnTo>
                  <a:pt x="205" y="205"/>
                </a:lnTo>
                <a:lnTo>
                  <a:pt x="176" y="232"/>
                </a:lnTo>
                <a:lnTo>
                  <a:pt x="176" y="232"/>
                </a:lnTo>
                <a:lnTo>
                  <a:pt x="148" y="257"/>
                </a:lnTo>
                <a:lnTo>
                  <a:pt x="121" y="283"/>
                </a:lnTo>
                <a:lnTo>
                  <a:pt x="121" y="283"/>
                </a:lnTo>
                <a:lnTo>
                  <a:pt x="120" y="284"/>
                </a:lnTo>
                <a:lnTo>
                  <a:pt x="121" y="284"/>
                </a:lnTo>
                <a:lnTo>
                  <a:pt x="121" y="285"/>
                </a:lnTo>
                <a:lnTo>
                  <a:pt x="122" y="285"/>
                </a:lnTo>
                <a:lnTo>
                  <a:pt x="122" y="285"/>
                </a:lnTo>
                <a:lnTo>
                  <a:pt x="148" y="266"/>
                </a:lnTo>
                <a:lnTo>
                  <a:pt x="173" y="244"/>
                </a:lnTo>
                <a:lnTo>
                  <a:pt x="222" y="202"/>
                </a:lnTo>
                <a:lnTo>
                  <a:pt x="222" y="202"/>
                </a:lnTo>
                <a:lnTo>
                  <a:pt x="221" y="203"/>
                </a:lnTo>
                <a:lnTo>
                  <a:pt x="221" y="203"/>
                </a:lnTo>
                <a:lnTo>
                  <a:pt x="194" y="230"/>
                </a:lnTo>
                <a:lnTo>
                  <a:pt x="194" y="230"/>
                </a:lnTo>
                <a:lnTo>
                  <a:pt x="142" y="280"/>
                </a:lnTo>
                <a:lnTo>
                  <a:pt x="142" y="280"/>
                </a:lnTo>
                <a:lnTo>
                  <a:pt x="142" y="281"/>
                </a:lnTo>
                <a:lnTo>
                  <a:pt x="142" y="281"/>
                </a:lnTo>
                <a:lnTo>
                  <a:pt x="143" y="282"/>
                </a:lnTo>
                <a:lnTo>
                  <a:pt x="144" y="282"/>
                </a:lnTo>
                <a:lnTo>
                  <a:pt x="144" y="282"/>
                </a:lnTo>
                <a:lnTo>
                  <a:pt x="155" y="274"/>
                </a:lnTo>
                <a:lnTo>
                  <a:pt x="165" y="266"/>
                </a:lnTo>
                <a:lnTo>
                  <a:pt x="186" y="247"/>
                </a:lnTo>
                <a:lnTo>
                  <a:pt x="205" y="229"/>
                </a:lnTo>
                <a:lnTo>
                  <a:pt x="225" y="212"/>
                </a:lnTo>
                <a:lnTo>
                  <a:pt x="225" y="212"/>
                </a:lnTo>
                <a:lnTo>
                  <a:pt x="233" y="206"/>
                </a:lnTo>
                <a:lnTo>
                  <a:pt x="233" y="206"/>
                </a:lnTo>
                <a:lnTo>
                  <a:pt x="229" y="210"/>
                </a:lnTo>
                <a:lnTo>
                  <a:pt x="225" y="216"/>
                </a:lnTo>
                <a:lnTo>
                  <a:pt x="225" y="216"/>
                </a:lnTo>
                <a:lnTo>
                  <a:pt x="216" y="223"/>
                </a:lnTo>
                <a:lnTo>
                  <a:pt x="207" y="231"/>
                </a:lnTo>
                <a:lnTo>
                  <a:pt x="207" y="231"/>
                </a:lnTo>
                <a:lnTo>
                  <a:pt x="196" y="240"/>
                </a:lnTo>
                <a:lnTo>
                  <a:pt x="185" y="250"/>
                </a:lnTo>
                <a:lnTo>
                  <a:pt x="164" y="273"/>
                </a:lnTo>
                <a:lnTo>
                  <a:pt x="164" y="273"/>
                </a:lnTo>
                <a:lnTo>
                  <a:pt x="164" y="273"/>
                </a:lnTo>
                <a:lnTo>
                  <a:pt x="164" y="274"/>
                </a:lnTo>
                <a:lnTo>
                  <a:pt x="165" y="274"/>
                </a:lnTo>
                <a:lnTo>
                  <a:pt x="165" y="274"/>
                </a:lnTo>
                <a:lnTo>
                  <a:pt x="174" y="270"/>
                </a:lnTo>
                <a:lnTo>
                  <a:pt x="182" y="266"/>
                </a:lnTo>
                <a:lnTo>
                  <a:pt x="195" y="254"/>
                </a:lnTo>
                <a:lnTo>
                  <a:pt x="221" y="231"/>
                </a:lnTo>
                <a:lnTo>
                  <a:pt x="221" y="231"/>
                </a:lnTo>
                <a:lnTo>
                  <a:pt x="230" y="223"/>
                </a:lnTo>
                <a:lnTo>
                  <a:pt x="230" y="223"/>
                </a:lnTo>
                <a:lnTo>
                  <a:pt x="229" y="226"/>
                </a:lnTo>
                <a:lnTo>
                  <a:pt x="229" y="226"/>
                </a:lnTo>
                <a:lnTo>
                  <a:pt x="215" y="238"/>
                </a:lnTo>
                <a:lnTo>
                  <a:pt x="215" y="238"/>
                </a:lnTo>
                <a:lnTo>
                  <a:pt x="207" y="246"/>
                </a:lnTo>
                <a:lnTo>
                  <a:pt x="200" y="253"/>
                </a:lnTo>
                <a:lnTo>
                  <a:pt x="193" y="262"/>
                </a:lnTo>
                <a:lnTo>
                  <a:pt x="185" y="270"/>
                </a:lnTo>
                <a:lnTo>
                  <a:pt x="185" y="270"/>
                </a:lnTo>
                <a:lnTo>
                  <a:pt x="185" y="270"/>
                </a:lnTo>
                <a:lnTo>
                  <a:pt x="185" y="270"/>
                </a:lnTo>
                <a:lnTo>
                  <a:pt x="172" y="276"/>
                </a:lnTo>
                <a:lnTo>
                  <a:pt x="158" y="280"/>
                </a:lnTo>
                <a:lnTo>
                  <a:pt x="144" y="283"/>
                </a:lnTo>
                <a:lnTo>
                  <a:pt x="129" y="285"/>
                </a:lnTo>
                <a:lnTo>
                  <a:pt x="129" y="285"/>
                </a:lnTo>
                <a:lnTo>
                  <a:pt x="119" y="285"/>
                </a:lnTo>
                <a:lnTo>
                  <a:pt x="109" y="284"/>
                </a:lnTo>
                <a:lnTo>
                  <a:pt x="99" y="283"/>
                </a:lnTo>
                <a:lnTo>
                  <a:pt x="88" y="281"/>
                </a:lnTo>
                <a:lnTo>
                  <a:pt x="88" y="281"/>
                </a:lnTo>
                <a:close/>
                <a:moveTo>
                  <a:pt x="193" y="266"/>
                </a:moveTo>
                <a:lnTo>
                  <a:pt x="193" y="266"/>
                </a:lnTo>
                <a:lnTo>
                  <a:pt x="203" y="254"/>
                </a:lnTo>
                <a:lnTo>
                  <a:pt x="213" y="243"/>
                </a:lnTo>
                <a:lnTo>
                  <a:pt x="213" y="243"/>
                </a:lnTo>
                <a:lnTo>
                  <a:pt x="219" y="236"/>
                </a:lnTo>
                <a:lnTo>
                  <a:pt x="226" y="231"/>
                </a:lnTo>
                <a:lnTo>
                  <a:pt x="226" y="231"/>
                </a:lnTo>
                <a:lnTo>
                  <a:pt x="219" y="241"/>
                </a:lnTo>
                <a:lnTo>
                  <a:pt x="212" y="250"/>
                </a:lnTo>
                <a:lnTo>
                  <a:pt x="203" y="258"/>
                </a:lnTo>
                <a:lnTo>
                  <a:pt x="193" y="266"/>
                </a:lnTo>
                <a:lnTo>
                  <a:pt x="193" y="266"/>
                </a:lnTo>
                <a:close/>
                <a:moveTo>
                  <a:pt x="231" y="220"/>
                </a:moveTo>
                <a:lnTo>
                  <a:pt x="231" y="220"/>
                </a:lnTo>
                <a:lnTo>
                  <a:pt x="217" y="232"/>
                </a:lnTo>
                <a:lnTo>
                  <a:pt x="203" y="244"/>
                </a:lnTo>
                <a:lnTo>
                  <a:pt x="203" y="244"/>
                </a:lnTo>
                <a:lnTo>
                  <a:pt x="194" y="253"/>
                </a:lnTo>
                <a:lnTo>
                  <a:pt x="184" y="262"/>
                </a:lnTo>
                <a:lnTo>
                  <a:pt x="184" y="262"/>
                </a:lnTo>
                <a:lnTo>
                  <a:pt x="174" y="269"/>
                </a:lnTo>
                <a:lnTo>
                  <a:pt x="171" y="271"/>
                </a:lnTo>
                <a:lnTo>
                  <a:pt x="174" y="267"/>
                </a:lnTo>
                <a:lnTo>
                  <a:pt x="174" y="267"/>
                </a:lnTo>
                <a:lnTo>
                  <a:pt x="192" y="247"/>
                </a:lnTo>
                <a:lnTo>
                  <a:pt x="201" y="238"/>
                </a:lnTo>
                <a:lnTo>
                  <a:pt x="211" y="230"/>
                </a:lnTo>
                <a:lnTo>
                  <a:pt x="211" y="230"/>
                </a:lnTo>
                <a:lnTo>
                  <a:pt x="219" y="224"/>
                </a:lnTo>
                <a:lnTo>
                  <a:pt x="226" y="217"/>
                </a:lnTo>
                <a:lnTo>
                  <a:pt x="232" y="210"/>
                </a:lnTo>
                <a:lnTo>
                  <a:pt x="235" y="206"/>
                </a:lnTo>
                <a:lnTo>
                  <a:pt x="237" y="202"/>
                </a:lnTo>
                <a:lnTo>
                  <a:pt x="237" y="202"/>
                </a:lnTo>
                <a:lnTo>
                  <a:pt x="236" y="200"/>
                </a:lnTo>
                <a:lnTo>
                  <a:pt x="235" y="201"/>
                </a:lnTo>
                <a:lnTo>
                  <a:pt x="235" y="201"/>
                </a:lnTo>
                <a:lnTo>
                  <a:pt x="225" y="210"/>
                </a:lnTo>
                <a:lnTo>
                  <a:pt x="214" y="218"/>
                </a:lnTo>
                <a:lnTo>
                  <a:pt x="204" y="227"/>
                </a:lnTo>
                <a:lnTo>
                  <a:pt x="193" y="236"/>
                </a:lnTo>
                <a:lnTo>
                  <a:pt x="193" y="236"/>
                </a:lnTo>
                <a:lnTo>
                  <a:pt x="171" y="257"/>
                </a:lnTo>
                <a:lnTo>
                  <a:pt x="171" y="257"/>
                </a:lnTo>
                <a:lnTo>
                  <a:pt x="148" y="278"/>
                </a:lnTo>
                <a:lnTo>
                  <a:pt x="148" y="278"/>
                </a:lnTo>
                <a:lnTo>
                  <a:pt x="191" y="236"/>
                </a:lnTo>
                <a:lnTo>
                  <a:pt x="232" y="195"/>
                </a:lnTo>
                <a:lnTo>
                  <a:pt x="232" y="195"/>
                </a:lnTo>
                <a:lnTo>
                  <a:pt x="234" y="193"/>
                </a:lnTo>
                <a:lnTo>
                  <a:pt x="234" y="193"/>
                </a:lnTo>
                <a:lnTo>
                  <a:pt x="238" y="189"/>
                </a:lnTo>
                <a:lnTo>
                  <a:pt x="238" y="189"/>
                </a:lnTo>
                <a:lnTo>
                  <a:pt x="238" y="188"/>
                </a:lnTo>
                <a:lnTo>
                  <a:pt x="238" y="188"/>
                </a:lnTo>
                <a:lnTo>
                  <a:pt x="237" y="187"/>
                </a:lnTo>
                <a:lnTo>
                  <a:pt x="236" y="188"/>
                </a:lnTo>
                <a:lnTo>
                  <a:pt x="236" y="188"/>
                </a:lnTo>
                <a:lnTo>
                  <a:pt x="208" y="212"/>
                </a:lnTo>
                <a:lnTo>
                  <a:pt x="179" y="236"/>
                </a:lnTo>
                <a:lnTo>
                  <a:pt x="179" y="236"/>
                </a:lnTo>
                <a:lnTo>
                  <a:pt x="150" y="261"/>
                </a:lnTo>
                <a:lnTo>
                  <a:pt x="150" y="261"/>
                </a:lnTo>
                <a:lnTo>
                  <a:pt x="134" y="273"/>
                </a:lnTo>
                <a:lnTo>
                  <a:pt x="134" y="273"/>
                </a:lnTo>
                <a:lnTo>
                  <a:pt x="181" y="230"/>
                </a:lnTo>
                <a:lnTo>
                  <a:pt x="181" y="230"/>
                </a:lnTo>
                <a:lnTo>
                  <a:pt x="206" y="207"/>
                </a:lnTo>
                <a:lnTo>
                  <a:pt x="219" y="195"/>
                </a:lnTo>
                <a:lnTo>
                  <a:pt x="231" y="182"/>
                </a:lnTo>
                <a:lnTo>
                  <a:pt x="231" y="182"/>
                </a:lnTo>
                <a:lnTo>
                  <a:pt x="231" y="181"/>
                </a:lnTo>
                <a:lnTo>
                  <a:pt x="231" y="180"/>
                </a:lnTo>
                <a:lnTo>
                  <a:pt x="230" y="180"/>
                </a:lnTo>
                <a:lnTo>
                  <a:pt x="229" y="180"/>
                </a:lnTo>
                <a:lnTo>
                  <a:pt x="229" y="180"/>
                </a:lnTo>
                <a:lnTo>
                  <a:pt x="200" y="206"/>
                </a:lnTo>
                <a:lnTo>
                  <a:pt x="171" y="230"/>
                </a:lnTo>
                <a:lnTo>
                  <a:pt x="171" y="230"/>
                </a:lnTo>
                <a:lnTo>
                  <a:pt x="136" y="257"/>
                </a:lnTo>
                <a:lnTo>
                  <a:pt x="136" y="257"/>
                </a:lnTo>
                <a:lnTo>
                  <a:pt x="118" y="272"/>
                </a:lnTo>
                <a:lnTo>
                  <a:pt x="118" y="272"/>
                </a:lnTo>
                <a:lnTo>
                  <a:pt x="111" y="278"/>
                </a:lnTo>
                <a:lnTo>
                  <a:pt x="111" y="278"/>
                </a:lnTo>
                <a:lnTo>
                  <a:pt x="113" y="276"/>
                </a:lnTo>
                <a:lnTo>
                  <a:pt x="113" y="276"/>
                </a:lnTo>
                <a:lnTo>
                  <a:pt x="127" y="263"/>
                </a:lnTo>
                <a:lnTo>
                  <a:pt x="141" y="251"/>
                </a:lnTo>
                <a:lnTo>
                  <a:pt x="155" y="239"/>
                </a:lnTo>
                <a:lnTo>
                  <a:pt x="169" y="227"/>
                </a:lnTo>
                <a:lnTo>
                  <a:pt x="169" y="227"/>
                </a:lnTo>
                <a:lnTo>
                  <a:pt x="194" y="205"/>
                </a:lnTo>
                <a:lnTo>
                  <a:pt x="206" y="194"/>
                </a:lnTo>
                <a:lnTo>
                  <a:pt x="217" y="182"/>
                </a:lnTo>
                <a:lnTo>
                  <a:pt x="217" y="182"/>
                </a:lnTo>
                <a:lnTo>
                  <a:pt x="222" y="180"/>
                </a:lnTo>
                <a:lnTo>
                  <a:pt x="228" y="177"/>
                </a:lnTo>
                <a:lnTo>
                  <a:pt x="233" y="176"/>
                </a:lnTo>
                <a:lnTo>
                  <a:pt x="239" y="177"/>
                </a:lnTo>
                <a:lnTo>
                  <a:pt x="239" y="177"/>
                </a:lnTo>
                <a:lnTo>
                  <a:pt x="239" y="177"/>
                </a:lnTo>
                <a:lnTo>
                  <a:pt x="239" y="177"/>
                </a:lnTo>
                <a:lnTo>
                  <a:pt x="239" y="188"/>
                </a:lnTo>
                <a:lnTo>
                  <a:pt x="239" y="188"/>
                </a:lnTo>
                <a:lnTo>
                  <a:pt x="238" y="196"/>
                </a:lnTo>
                <a:lnTo>
                  <a:pt x="236" y="205"/>
                </a:lnTo>
                <a:lnTo>
                  <a:pt x="234" y="213"/>
                </a:lnTo>
                <a:lnTo>
                  <a:pt x="231" y="220"/>
                </a:lnTo>
                <a:lnTo>
                  <a:pt x="231" y="220"/>
                </a:lnTo>
                <a:close/>
                <a:moveTo>
                  <a:pt x="103" y="81"/>
                </a:moveTo>
                <a:lnTo>
                  <a:pt x="103" y="81"/>
                </a:lnTo>
                <a:lnTo>
                  <a:pt x="105" y="81"/>
                </a:lnTo>
                <a:lnTo>
                  <a:pt x="105" y="81"/>
                </a:lnTo>
                <a:lnTo>
                  <a:pt x="108" y="81"/>
                </a:lnTo>
                <a:lnTo>
                  <a:pt x="109" y="80"/>
                </a:lnTo>
                <a:lnTo>
                  <a:pt x="110" y="78"/>
                </a:lnTo>
                <a:lnTo>
                  <a:pt x="110" y="78"/>
                </a:lnTo>
                <a:lnTo>
                  <a:pt x="111" y="70"/>
                </a:lnTo>
                <a:lnTo>
                  <a:pt x="112" y="61"/>
                </a:lnTo>
                <a:lnTo>
                  <a:pt x="111" y="44"/>
                </a:lnTo>
                <a:lnTo>
                  <a:pt x="110" y="27"/>
                </a:lnTo>
                <a:lnTo>
                  <a:pt x="110" y="9"/>
                </a:lnTo>
                <a:lnTo>
                  <a:pt x="110" y="9"/>
                </a:lnTo>
                <a:lnTo>
                  <a:pt x="119" y="10"/>
                </a:lnTo>
                <a:lnTo>
                  <a:pt x="128" y="10"/>
                </a:lnTo>
                <a:lnTo>
                  <a:pt x="146" y="9"/>
                </a:lnTo>
                <a:lnTo>
                  <a:pt x="146" y="9"/>
                </a:lnTo>
                <a:lnTo>
                  <a:pt x="148" y="18"/>
                </a:lnTo>
                <a:lnTo>
                  <a:pt x="148" y="27"/>
                </a:lnTo>
                <a:lnTo>
                  <a:pt x="149" y="43"/>
                </a:lnTo>
                <a:lnTo>
                  <a:pt x="148" y="77"/>
                </a:lnTo>
                <a:lnTo>
                  <a:pt x="148" y="77"/>
                </a:lnTo>
                <a:lnTo>
                  <a:pt x="148" y="80"/>
                </a:lnTo>
                <a:lnTo>
                  <a:pt x="148" y="80"/>
                </a:lnTo>
                <a:lnTo>
                  <a:pt x="150" y="81"/>
                </a:lnTo>
                <a:lnTo>
                  <a:pt x="152" y="81"/>
                </a:lnTo>
                <a:lnTo>
                  <a:pt x="152" y="81"/>
                </a:lnTo>
                <a:lnTo>
                  <a:pt x="161" y="82"/>
                </a:lnTo>
                <a:lnTo>
                  <a:pt x="171" y="83"/>
                </a:lnTo>
                <a:lnTo>
                  <a:pt x="179" y="85"/>
                </a:lnTo>
                <a:lnTo>
                  <a:pt x="187" y="87"/>
                </a:lnTo>
                <a:lnTo>
                  <a:pt x="195" y="91"/>
                </a:lnTo>
                <a:lnTo>
                  <a:pt x="201" y="95"/>
                </a:lnTo>
                <a:lnTo>
                  <a:pt x="208" y="102"/>
                </a:lnTo>
                <a:lnTo>
                  <a:pt x="213" y="107"/>
                </a:lnTo>
                <a:lnTo>
                  <a:pt x="219" y="113"/>
                </a:lnTo>
                <a:lnTo>
                  <a:pt x="223" y="120"/>
                </a:lnTo>
                <a:lnTo>
                  <a:pt x="227" y="127"/>
                </a:lnTo>
                <a:lnTo>
                  <a:pt x="231" y="135"/>
                </a:lnTo>
                <a:lnTo>
                  <a:pt x="234" y="143"/>
                </a:lnTo>
                <a:lnTo>
                  <a:pt x="236" y="151"/>
                </a:lnTo>
                <a:lnTo>
                  <a:pt x="238" y="160"/>
                </a:lnTo>
                <a:lnTo>
                  <a:pt x="239" y="168"/>
                </a:lnTo>
                <a:lnTo>
                  <a:pt x="239" y="168"/>
                </a:lnTo>
                <a:lnTo>
                  <a:pt x="234" y="168"/>
                </a:lnTo>
                <a:lnTo>
                  <a:pt x="230" y="168"/>
                </a:lnTo>
                <a:lnTo>
                  <a:pt x="225" y="169"/>
                </a:lnTo>
                <a:lnTo>
                  <a:pt x="220" y="171"/>
                </a:lnTo>
                <a:lnTo>
                  <a:pt x="220" y="171"/>
                </a:lnTo>
                <a:lnTo>
                  <a:pt x="210" y="175"/>
                </a:lnTo>
                <a:lnTo>
                  <a:pt x="205" y="175"/>
                </a:lnTo>
                <a:lnTo>
                  <a:pt x="201" y="175"/>
                </a:lnTo>
                <a:lnTo>
                  <a:pt x="197" y="174"/>
                </a:lnTo>
                <a:lnTo>
                  <a:pt x="192" y="173"/>
                </a:lnTo>
                <a:lnTo>
                  <a:pt x="182" y="168"/>
                </a:lnTo>
                <a:lnTo>
                  <a:pt x="182" y="168"/>
                </a:lnTo>
                <a:lnTo>
                  <a:pt x="175" y="164"/>
                </a:lnTo>
                <a:lnTo>
                  <a:pt x="166" y="161"/>
                </a:lnTo>
                <a:lnTo>
                  <a:pt x="158" y="160"/>
                </a:lnTo>
                <a:lnTo>
                  <a:pt x="150" y="159"/>
                </a:lnTo>
                <a:lnTo>
                  <a:pt x="142" y="160"/>
                </a:lnTo>
                <a:lnTo>
                  <a:pt x="134" y="161"/>
                </a:lnTo>
                <a:lnTo>
                  <a:pt x="118" y="166"/>
                </a:lnTo>
                <a:lnTo>
                  <a:pt x="118" y="166"/>
                </a:lnTo>
                <a:lnTo>
                  <a:pt x="107" y="169"/>
                </a:lnTo>
                <a:lnTo>
                  <a:pt x="97" y="169"/>
                </a:lnTo>
                <a:lnTo>
                  <a:pt x="87" y="168"/>
                </a:lnTo>
                <a:lnTo>
                  <a:pt x="76" y="164"/>
                </a:lnTo>
                <a:lnTo>
                  <a:pt x="76" y="164"/>
                </a:lnTo>
                <a:lnTo>
                  <a:pt x="70" y="162"/>
                </a:lnTo>
                <a:lnTo>
                  <a:pt x="63" y="161"/>
                </a:lnTo>
                <a:lnTo>
                  <a:pt x="50" y="159"/>
                </a:lnTo>
                <a:lnTo>
                  <a:pt x="50" y="159"/>
                </a:lnTo>
                <a:lnTo>
                  <a:pt x="40" y="158"/>
                </a:lnTo>
                <a:lnTo>
                  <a:pt x="30" y="158"/>
                </a:lnTo>
                <a:lnTo>
                  <a:pt x="21" y="160"/>
                </a:lnTo>
                <a:lnTo>
                  <a:pt x="12" y="163"/>
                </a:lnTo>
                <a:lnTo>
                  <a:pt x="12" y="163"/>
                </a:lnTo>
                <a:lnTo>
                  <a:pt x="14" y="155"/>
                </a:lnTo>
                <a:lnTo>
                  <a:pt x="16" y="147"/>
                </a:lnTo>
                <a:lnTo>
                  <a:pt x="19" y="140"/>
                </a:lnTo>
                <a:lnTo>
                  <a:pt x="23" y="132"/>
                </a:lnTo>
                <a:lnTo>
                  <a:pt x="27" y="125"/>
                </a:lnTo>
                <a:lnTo>
                  <a:pt x="32" y="118"/>
                </a:lnTo>
                <a:lnTo>
                  <a:pt x="38" y="112"/>
                </a:lnTo>
                <a:lnTo>
                  <a:pt x="44" y="106"/>
                </a:lnTo>
                <a:lnTo>
                  <a:pt x="50" y="100"/>
                </a:lnTo>
                <a:lnTo>
                  <a:pt x="56" y="94"/>
                </a:lnTo>
                <a:lnTo>
                  <a:pt x="63" y="90"/>
                </a:lnTo>
                <a:lnTo>
                  <a:pt x="71" y="87"/>
                </a:lnTo>
                <a:lnTo>
                  <a:pt x="78" y="84"/>
                </a:lnTo>
                <a:lnTo>
                  <a:pt x="86" y="82"/>
                </a:lnTo>
                <a:lnTo>
                  <a:pt x="95" y="81"/>
                </a:lnTo>
                <a:lnTo>
                  <a:pt x="103" y="81"/>
                </a:lnTo>
                <a:lnTo>
                  <a:pt x="103" y="8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8" name="Freeform 2530"/>
          <p:cNvSpPr>
            <a:spLocks noEditPoints="1"/>
          </p:cNvSpPr>
          <p:nvPr/>
        </p:nvSpPr>
        <p:spPr bwMode="auto">
          <a:xfrm>
            <a:off x="1779724" y="4537915"/>
            <a:ext cx="331788" cy="506413"/>
          </a:xfrm>
          <a:custGeom>
            <a:avLst/>
            <a:gdLst/>
            <a:ahLst/>
            <a:cxnLst>
              <a:cxn ang="0">
                <a:pos x="93" y="314"/>
              </a:cxn>
              <a:cxn ang="0">
                <a:pos x="116" y="257"/>
              </a:cxn>
              <a:cxn ang="0">
                <a:pos x="194" y="67"/>
              </a:cxn>
              <a:cxn ang="0">
                <a:pos x="208" y="20"/>
              </a:cxn>
              <a:cxn ang="0">
                <a:pos x="148" y="1"/>
              </a:cxn>
              <a:cxn ang="0">
                <a:pos x="107" y="10"/>
              </a:cxn>
              <a:cxn ang="0">
                <a:pos x="108" y="243"/>
              </a:cxn>
              <a:cxn ang="0">
                <a:pos x="18" y="246"/>
              </a:cxn>
              <a:cxn ang="0">
                <a:pos x="18" y="308"/>
              </a:cxn>
              <a:cxn ang="0">
                <a:pos x="54" y="244"/>
              </a:cxn>
              <a:cxn ang="0">
                <a:pos x="18" y="293"/>
              </a:cxn>
              <a:cxn ang="0">
                <a:pos x="38" y="270"/>
              </a:cxn>
              <a:cxn ang="0">
                <a:pos x="22" y="296"/>
              </a:cxn>
              <a:cxn ang="0">
                <a:pos x="75" y="247"/>
              </a:cxn>
              <a:cxn ang="0">
                <a:pos x="49" y="292"/>
              </a:cxn>
              <a:cxn ang="0">
                <a:pos x="72" y="273"/>
              </a:cxn>
              <a:cxn ang="0">
                <a:pos x="51" y="301"/>
              </a:cxn>
              <a:cxn ang="0">
                <a:pos x="76" y="280"/>
              </a:cxn>
              <a:cxn ang="0">
                <a:pos x="18" y="296"/>
              </a:cxn>
              <a:cxn ang="0">
                <a:pos x="38" y="246"/>
              </a:cxn>
              <a:cxn ang="0">
                <a:pos x="10" y="272"/>
              </a:cxn>
              <a:cxn ang="0">
                <a:pos x="68" y="240"/>
              </a:cxn>
              <a:cxn ang="0">
                <a:pos x="35" y="280"/>
              </a:cxn>
              <a:cxn ang="0">
                <a:pos x="81" y="255"/>
              </a:cxn>
              <a:cxn ang="0">
                <a:pos x="55" y="276"/>
              </a:cxn>
              <a:cxn ang="0">
                <a:pos x="76" y="275"/>
              </a:cxn>
              <a:cxn ang="0">
                <a:pos x="71" y="278"/>
              </a:cxn>
              <a:cxn ang="0">
                <a:pos x="70" y="310"/>
              </a:cxn>
              <a:cxn ang="0">
                <a:pos x="71" y="295"/>
              </a:cxn>
              <a:cxn ang="0">
                <a:pos x="84" y="280"/>
              </a:cxn>
              <a:cxn ang="0">
                <a:pos x="96" y="257"/>
              </a:cxn>
              <a:cxn ang="0">
                <a:pos x="76" y="310"/>
              </a:cxn>
              <a:cxn ang="0">
                <a:pos x="87" y="303"/>
              </a:cxn>
              <a:cxn ang="0">
                <a:pos x="81" y="309"/>
              </a:cxn>
              <a:cxn ang="0">
                <a:pos x="102" y="290"/>
              </a:cxn>
              <a:cxn ang="0">
                <a:pos x="84" y="298"/>
              </a:cxn>
              <a:cxn ang="0">
                <a:pos x="99" y="277"/>
              </a:cxn>
              <a:cxn ang="0">
                <a:pos x="108" y="259"/>
              </a:cxn>
              <a:cxn ang="0">
                <a:pos x="121" y="9"/>
              </a:cxn>
              <a:cxn ang="0">
                <a:pos x="116" y="19"/>
              </a:cxn>
              <a:cxn ang="0">
                <a:pos x="142" y="17"/>
              </a:cxn>
              <a:cxn ang="0">
                <a:pos x="122" y="23"/>
              </a:cxn>
              <a:cxn ang="0">
                <a:pos x="134" y="38"/>
              </a:cxn>
              <a:cxn ang="0">
                <a:pos x="126" y="55"/>
              </a:cxn>
              <a:cxn ang="0">
                <a:pos x="163" y="23"/>
              </a:cxn>
              <a:cxn ang="0">
                <a:pos x="180" y="17"/>
              </a:cxn>
              <a:cxn ang="0">
                <a:pos x="155" y="55"/>
              </a:cxn>
              <a:cxn ang="0">
                <a:pos x="165" y="55"/>
              </a:cxn>
              <a:cxn ang="0">
                <a:pos x="189" y="52"/>
              </a:cxn>
              <a:cxn ang="0">
                <a:pos x="196" y="30"/>
              </a:cxn>
              <a:cxn ang="0">
                <a:pos x="199" y="14"/>
              </a:cxn>
              <a:cxn ang="0">
                <a:pos x="187" y="56"/>
              </a:cxn>
              <a:cxn ang="0">
                <a:pos x="181" y="47"/>
              </a:cxn>
              <a:cxn ang="0">
                <a:pos x="181" y="26"/>
              </a:cxn>
              <a:cxn ang="0">
                <a:pos x="165" y="28"/>
              </a:cxn>
              <a:cxn ang="0">
                <a:pos x="173" y="12"/>
              </a:cxn>
              <a:cxn ang="0">
                <a:pos x="161" y="11"/>
              </a:cxn>
              <a:cxn ang="0">
                <a:pos x="149" y="10"/>
              </a:cxn>
              <a:cxn ang="0">
                <a:pos x="119" y="32"/>
              </a:cxn>
              <a:cxn ang="0">
                <a:pos x="120" y="21"/>
              </a:cxn>
              <a:cxn ang="0">
                <a:pos x="129" y="8"/>
              </a:cxn>
              <a:cxn ang="0">
                <a:pos x="53" y="250"/>
              </a:cxn>
              <a:cxn ang="0">
                <a:pos x="12" y="266"/>
              </a:cxn>
            </a:cxnLst>
            <a:rect l="0" t="0" r="r" b="b"/>
            <a:pathLst>
              <a:path w="209" h="319">
                <a:moveTo>
                  <a:pt x="18" y="308"/>
                </a:moveTo>
                <a:lnTo>
                  <a:pt x="18" y="308"/>
                </a:lnTo>
                <a:lnTo>
                  <a:pt x="26" y="312"/>
                </a:lnTo>
                <a:lnTo>
                  <a:pt x="35" y="316"/>
                </a:lnTo>
                <a:lnTo>
                  <a:pt x="46" y="318"/>
                </a:lnTo>
                <a:lnTo>
                  <a:pt x="55" y="319"/>
                </a:lnTo>
                <a:lnTo>
                  <a:pt x="65" y="319"/>
                </a:lnTo>
                <a:lnTo>
                  <a:pt x="75" y="319"/>
                </a:lnTo>
                <a:lnTo>
                  <a:pt x="84" y="317"/>
                </a:lnTo>
                <a:lnTo>
                  <a:pt x="93" y="314"/>
                </a:lnTo>
                <a:lnTo>
                  <a:pt x="93" y="314"/>
                </a:lnTo>
                <a:lnTo>
                  <a:pt x="102" y="310"/>
                </a:lnTo>
                <a:lnTo>
                  <a:pt x="109" y="303"/>
                </a:lnTo>
                <a:lnTo>
                  <a:pt x="114" y="297"/>
                </a:lnTo>
                <a:lnTo>
                  <a:pt x="118" y="290"/>
                </a:lnTo>
                <a:lnTo>
                  <a:pt x="119" y="282"/>
                </a:lnTo>
                <a:lnTo>
                  <a:pt x="120" y="274"/>
                </a:lnTo>
                <a:lnTo>
                  <a:pt x="118" y="266"/>
                </a:lnTo>
                <a:lnTo>
                  <a:pt x="116" y="257"/>
                </a:lnTo>
                <a:lnTo>
                  <a:pt x="116" y="257"/>
                </a:lnTo>
                <a:lnTo>
                  <a:pt x="116" y="257"/>
                </a:lnTo>
                <a:lnTo>
                  <a:pt x="116" y="257"/>
                </a:lnTo>
                <a:lnTo>
                  <a:pt x="118" y="233"/>
                </a:lnTo>
                <a:lnTo>
                  <a:pt x="119" y="208"/>
                </a:lnTo>
                <a:lnTo>
                  <a:pt x="119" y="160"/>
                </a:lnTo>
                <a:lnTo>
                  <a:pt x="118" y="111"/>
                </a:lnTo>
                <a:lnTo>
                  <a:pt x="117" y="64"/>
                </a:lnTo>
                <a:lnTo>
                  <a:pt x="117" y="64"/>
                </a:lnTo>
                <a:lnTo>
                  <a:pt x="137" y="65"/>
                </a:lnTo>
                <a:lnTo>
                  <a:pt x="156" y="65"/>
                </a:lnTo>
                <a:lnTo>
                  <a:pt x="175" y="65"/>
                </a:lnTo>
                <a:lnTo>
                  <a:pt x="184" y="66"/>
                </a:lnTo>
                <a:lnTo>
                  <a:pt x="194" y="67"/>
                </a:lnTo>
                <a:lnTo>
                  <a:pt x="194" y="67"/>
                </a:lnTo>
                <a:lnTo>
                  <a:pt x="196" y="67"/>
                </a:lnTo>
                <a:lnTo>
                  <a:pt x="198" y="66"/>
                </a:lnTo>
                <a:lnTo>
                  <a:pt x="199" y="64"/>
                </a:lnTo>
                <a:lnTo>
                  <a:pt x="199" y="61"/>
                </a:lnTo>
                <a:lnTo>
                  <a:pt x="199" y="61"/>
                </a:lnTo>
                <a:lnTo>
                  <a:pt x="199" y="61"/>
                </a:lnTo>
                <a:lnTo>
                  <a:pt x="199" y="61"/>
                </a:lnTo>
                <a:lnTo>
                  <a:pt x="201" y="47"/>
                </a:lnTo>
                <a:lnTo>
                  <a:pt x="205" y="34"/>
                </a:lnTo>
                <a:lnTo>
                  <a:pt x="208" y="20"/>
                </a:lnTo>
                <a:lnTo>
                  <a:pt x="209" y="7"/>
                </a:lnTo>
                <a:lnTo>
                  <a:pt x="209" y="7"/>
                </a:lnTo>
                <a:lnTo>
                  <a:pt x="209" y="5"/>
                </a:lnTo>
                <a:lnTo>
                  <a:pt x="207" y="3"/>
                </a:lnTo>
                <a:lnTo>
                  <a:pt x="206" y="3"/>
                </a:lnTo>
                <a:lnTo>
                  <a:pt x="203" y="3"/>
                </a:lnTo>
                <a:lnTo>
                  <a:pt x="203" y="3"/>
                </a:lnTo>
                <a:lnTo>
                  <a:pt x="201" y="2"/>
                </a:lnTo>
                <a:lnTo>
                  <a:pt x="201" y="2"/>
                </a:lnTo>
                <a:lnTo>
                  <a:pt x="174" y="2"/>
                </a:lnTo>
                <a:lnTo>
                  <a:pt x="148" y="1"/>
                </a:lnTo>
                <a:lnTo>
                  <a:pt x="148" y="1"/>
                </a:lnTo>
                <a:lnTo>
                  <a:pt x="138" y="0"/>
                </a:lnTo>
                <a:lnTo>
                  <a:pt x="129" y="0"/>
                </a:lnTo>
                <a:lnTo>
                  <a:pt x="118" y="1"/>
                </a:lnTo>
                <a:lnTo>
                  <a:pt x="113" y="2"/>
                </a:lnTo>
                <a:lnTo>
                  <a:pt x="109" y="5"/>
                </a:lnTo>
                <a:lnTo>
                  <a:pt x="109" y="5"/>
                </a:lnTo>
                <a:lnTo>
                  <a:pt x="108" y="6"/>
                </a:lnTo>
                <a:lnTo>
                  <a:pt x="107" y="8"/>
                </a:lnTo>
                <a:lnTo>
                  <a:pt x="107" y="8"/>
                </a:lnTo>
                <a:lnTo>
                  <a:pt x="107" y="10"/>
                </a:lnTo>
                <a:lnTo>
                  <a:pt x="107" y="10"/>
                </a:lnTo>
                <a:lnTo>
                  <a:pt x="108" y="56"/>
                </a:lnTo>
                <a:lnTo>
                  <a:pt x="108" y="56"/>
                </a:lnTo>
                <a:lnTo>
                  <a:pt x="107" y="58"/>
                </a:lnTo>
                <a:lnTo>
                  <a:pt x="108" y="61"/>
                </a:lnTo>
                <a:lnTo>
                  <a:pt x="108" y="61"/>
                </a:lnTo>
                <a:lnTo>
                  <a:pt x="110" y="152"/>
                </a:lnTo>
                <a:lnTo>
                  <a:pt x="110" y="197"/>
                </a:lnTo>
                <a:lnTo>
                  <a:pt x="110" y="220"/>
                </a:lnTo>
                <a:lnTo>
                  <a:pt x="108" y="243"/>
                </a:lnTo>
                <a:lnTo>
                  <a:pt x="108" y="243"/>
                </a:lnTo>
                <a:lnTo>
                  <a:pt x="107" y="241"/>
                </a:lnTo>
                <a:lnTo>
                  <a:pt x="105" y="239"/>
                </a:lnTo>
                <a:lnTo>
                  <a:pt x="105" y="239"/>
                </a:lnTo>
                <a:lnTo>
                  <a:pt x="94" y="236"/>
                </a:lnTo>
                <a:lnTo>
                  <a:pt x="82" y="233"/>
                </a:lnTo>
                <a:lnTo>
                  <a:pt x="70" y="232"/>
                </a:lnTo>
                <a:lnTo>
                  <a:pt x="58" y="232"/>
                </a:lnTo>
                <a:lnTo>
                  <a:pt x="46" y="233"/>
                </a:lnTo>
                <a:lnTo>
                  <a:pt x="33" y="237"/>
                </a:lnTo>
                <a:lnTo>
                  <a:pt x="23" y="242"/>
                </a:lnTo>
                <a:lnTo>
                  <a:pt x="18" y="246"/>
                </a:lnTo>
                <a:lnTo>
                  <a:pt x="13" y="249"/>
                </a:lnTo>
                <a:lnTo>
                  <a:pt x="13" y="249"/>
                </a:lnTo>
                <a:lnTo>
                  <a:pt x="7" y="257"/>
                </a:lnTo>
                <a:lnTo>
                  <a:pt x="3" y="264"/>
                </a:lnTo>
                <a:lnTo>
                  <a:pt x="1" y="272"/>
                </a:lnTo>
                <a:lnTo>
                  <a:pt x="0" y="280"/>
                </a:lnTo>
                <a:lnTo>
                  <a:pt x="2" y="288"/>
                </a:lnTo>
                <a:lnTo>
                  <a:pt x="6" y="295"/>
                </a:lnTo>
                <a:lnTo>
                  <a:pt x="11" y="301"/>
                </a:lnTo>
                <a:lnTo>
                  <a:pt x="18" y="308"/>
                </a:lnTo>
                <a:lnTo>
                  <a:pt x="18" y="308"/>
                </a:lnTo>
                <a:close/>
                <a:moveTo>
                  <a:pt x="10" y="285"/>
                </a:moveTo>
                <a:lnTo>
                  <a:pt x="10" y="285"/>
                </a:lnTo>
                <a:lnTo>
                  <a:pt x="21" y="275"/>
                </a:lnTo>
                <a:lnTo>
                  <a:pt x="31" y="264"/>
                </a:lnTo>
                <a:lnTo>
                  <a:pt x="41" y="254"/>
                </a:lnTo>
                <a:lnTo>
                  <a:pt x="54" y="244"/>
                </a:lnTo>
                <a:lnTo>
                  <a:pt x="54" y="244"/>
                </a:lnTo>
                <a:lnTo>
                  <a:pt x="56" y="242"/>
                </a:lnTo>
                <a:lnTo>
                  <a:pt x="56" y="242"/>
                </a:lnTo>
                <a:lnTo>
                  <a:pt x="54" y="244"/>
                </a:lnTo>
                <a:lnTo>
                  <a:pt x="54" y="244"/>
                </a:lnTo>
                <a:lnTo>
                  <a:pt x="46" y="256"/>
                </a:lnTo>
                <a:lnTo>
                  <a:pt x="46" y="256"/>
                </a:lnTo>
                <a:lnTo>
                  <a:pt x="36" y="267"/>
                </a:lnTo>
                <a:lnTo>
                  <a:pt x="28" y="279"/>
                </a:lnTo>
                <a:lnTo>
                  <a:pt x="28" y="279"/>
                </a:lnTo>
                <a:lnTo>
                  <a:pt x="16" y="291"/>
                </a:lnTo>
                <a:lnTo>
                  <a:pt x="16" y="291"/>
                </a:lnTo>
                <a:lnTo>
                  <a:pt x="16" y="292"/>
                </a:lnTo>
                <a:lnTo>
                  <a:pt x="17" y="293"/>
                </a:lnTo>
                <a:lnTo>
                  <a:pt x="17" y="293"/>
                </a:lnTo>
                <a:lnTo>
                  <a:pt x="18" y="293"/>
                </a:lnTo>
                <a:lnTo>
                  <a:pt x="18" y="293"/>
                </a:lnTo>
                <a:lnTo>
                  <a:pt x="21" y="290"/>
                </a:lnTo>
                <a:lnTo>
                  <a:pt x="21" y="290"/>
                </a:lnTo>
                <a:lnTo>
                  <a:pt x="21" y="290"/>
                </a:lnTo>
                <a:lnTo>
                  <a:pt x="21" y="290"/>
                </a:lnTo>
                <a:lnTo>
                  <a:pt x="21" y="290"/>
                </a:lnTo>
                <a:lnTo>
                  <a:pt x="21" y="290"/>
                </a:lnTo>
                <a:lnTo>
                  <a:pt x="29" y="280"/>
                </a:lnTo>
                <a:lnTo>
                  <a:pt x="29" y="280"/>
                </a:lnTo>
                <a:lnTo>
                  <a:pt x="38" y="270"/>
                </a:lnTo>
                <a:lnTo>
                  <a:pt x="38" y="270"/>
                </a:lnTo>
                <a:lnTo>
                  <a:pt x="45" y="263"/>
                </a:lnTo>
                <a:lnTo>
                  <a:pt x="52" y="257"/>
                </a:lnTo>
                <a:lnTo>
                  <a:pt x="58" y="250"/>
                </a:lnTo>
                <a:lnTo>
                  <a:pt x="64" y="244"/>
                </a:lnTo>
                <a:lnTo>
                  <a:pt x="64" y="244"/>
                </a:lnTo>
                <a:lnTo>
                  <a:pt x="53" y="257"/>
                </a:lnTo>
                <a:lnTo>
                  <a:pt x="41" y="269"/>
                </a:lnTo>
                <a:lnTo>
                  <a:pt x="31" y="282"/>
                </a:lnTo>
                <a:lnTo>
                  <a:pt x="26" y="289"/>
                </a:lnTo>
                <a:lnTo>
                  <a:pt x="22" y="296"/>
                </a:lnTo>
                <a:lnTo>
                  <a:pt x="22" y="296"/>
                </a:lnTo>
                <a:lnTo>
                  <a:pt x="22" y="297"/>
                </a:lnTo>
                <a:lnTo>
                  <a:pt x="23" y="298"/>
                </a:lnTo>
                <a:lnTo>
                  <a:pt x="24" y="297"/>
                </a:lnTo>
                <a:lnTo>
                  <a:pt x="24" y="297"/>
                </a:lnTo>
                <a:lnTo>
                  <a:pt x="36" y="286"/>
                </a:lnTo>
                <a:lnTo>
                  <a:pt x="49" y="274"/>
                </a:lnTo>
                <a:lnTo>
                  <a:pt x="61" y="262"/>
                </a:lnTo>
                <a:lnTo>
                  <a:pt x="73" y="249"/>
                </a:lnTo>
                <a:lnTo>
                  <a:pt x="73" y="249"/>
                </a:lnTo>
                <a:lnTo>
                  <a:pt x="75" y="247"/>
                </a:lnTo>
                <a:lnTo>
                  <a:pt x="75" y="247"/>
                </a:lnTo>
                <a:lnTo>
                  <a:pt x="71" y="252"/>
                </a:lnTo>
                <a:lnTo>
                  <a:pt x="71" y="252"/>
                </a:lnTo>
                <a:lnTo>
                  <a:pt x="57" y="270"/>
                </a:lnTo>
                <a:lnTo>
                  <a:pt x="57" y="270"/>
                </a:lnTo>
                <a:lnTo>
                  <a:pt x="32" y="300"/>
                </a:lnTo>
                <a:lnTo>
                  <a:pt x="32" y="300"/>
                </a:lnTo>
                <a:lnTo>
                  <a:pt x="32" y="302"/>
                </a:lnTo>
                <a:lnTo>
                  <a:pt x="34" y="302"/>
                </a:lnTo>
                <a:lnTo>
                  <a:pt x="34" y="302"/>
                </a:lnTo>
                <a:lnTo>
                  <a:pt x="41" y="297"/>
                </a:lnTo>
                <a:lnTo>
                  <a:pt x="49" y="292"/>
                </a:lnTo>
                <a:lnTo>
                  <a:pt x="62" y="279"/>
                </a:lnTo>
                <a:lnTo>
                  <a:pt x="73" y="266"/>
                </a:lnTo>
                <a:lnTo>
                  <a:pt x="85" y="253"/>
                </a:lnTo>
                <a:lnTo>
                  <a:pt x="85" y="253"/>
                </a:lnTo>
                <a:lnTo>
                  <a:pt x="90" y="248"/>
                </a:lnTo>
                <a:lnTo>
                  <a:pt x="90" y="248"/>
                </a:lnTo>
                <a:lnTo>
                  <a:pt x="90" y="248"/>
                </a:lnTo>
                <a:lnTo>
                  <a:pt x="88" y="252"/>
                </a:lnTo>
                <a:lnTo>
                  <a:pt x="88" y="252"/>
                </a:lnTo>
                <a:lnTo>
                  <a:pt x="80" y="263"/>
                </a:lnTo>
                <a:lnTo>
                  <a:pt x="72" y="273"/>
                </a:lnTo>
                <a:lnTo>
                  <a:pt x="72" y="273"/>
                </a:lnTo>
                <a:lnTo>
                  <a:pt x="65" y="281"/>
                </a:lnTo>
                <a:lnTo>
                  <a:pt x="57" y="289"/>
                </a:lnTo>
                <a:lnTo>
                  <a:pt x="49" y="296"/>
                </a:lnTo>
                <a:lnTo>
                  <a:pt x="41" y="304"/>
                </a:lnTo>
                <a:lnTo>
                  <a:pt x="41" y="304"/>
                </a:lnTo>
                <a:lnTo>
                  <a:pt x="41" y="307"/>
                </a:lnTo>
                <a:lnTo>
                  <a:pt x="43" y="307"/>
                </a:lnTo>
                <a:lnTo>
                  <a:pt x="43" y="307"/>
                </a:lnTo>
                <a:lnTo>
                  <a:pt x="43" y="307"/>
                </a:lnTo>
                <a:lnTo>
                  <a:pt x="51" y="301"/>
                </a:lnTo>
                <a:lnTo>
                  <a:pt x="58" y="296"/>
                </a:lnTo>
                <a:lnTo>
                  <a:pt x="71" y="283"/>
                </a:lnTo>
                <a:lnTo>
                  <a:pt x="83" y="270"/>
                </a:lnTo>
                <a:lnTo>
                  <a:pt x="95" y="256"/>
                </a:lnTo>
                <a:lnTo>
                  <a:pt x="95" y="256"/>
                </a:lnTo>
                <a:lnTo>
                  <a:pt x="97" y="254"/>
                </a:lnTo>
                <a:lnTo>
                  <a:pt x="92" y="260"/>
                </a:lnTo>
                <a:lnTo>
                  <a:pt x="92" y="260"/>
                </a:lnTo>
                <a:lnTo>
                  <a:pt x="84" y="270"/>
                </a:lnTo>
                <a:lnTo>
                  <a:pt x="76" y="280"/>
                </a:lnTo>
                <a:lnTo>
                  <a:pt x="76" y="280"/>
                </a:lnTo>
                <a:lnTo>
                  <a:pt x="64" y="294"/>
                </a:lnTo>
                <a:lnTo>
                  <a:pt x="52" y="309"/>
                </a:lnTo>
                <a:lnTo>
                  <a:pt x="52" y="309"/>
                </a:lnTo>
                <a:lnTo>
                  <a:pt x="52" y="310"/>
                </a:lnTo>
                <a:lnTo>
                  <a:pt x="52" y="310"/>
                </a:lnTo>
                <a:lnTo>
                  <a:pt x="45" y="308"/>
                </a:lnTo>
                <a:lnTo>
                  <a:pt x="36" y="305"/>
                </a:lnTo>
                <a:lnTo>
                  <a:pt x="29" y="303"/>
                </a:lnTo>
                <a:lnTo>
                  <a:pt x="23" y="299"/>
                </a:lnTo>
                <a:lnTo>
                  <a:pt x="23" y="299"/>
                </a:lnTo>
                <a:lnTo>
                  <a:pt x="18" y="296"/>
                </a:lnTo>
                <a:lnTo>
                  <a:pt x="14" y="293"/>
                </a:lnTo>
                <a:lnTo>
                  <a:pt x="12" y="289"/>
                </a:lnTo>
                <a:lnTo>
                  <a:pt x="10" y="285"/>
                </a:lnTo>
                <a:lnTo>
                  <a:pt x="10" y="285"/>
                </a:lnTo>
                <a:close/>
                <a:moveTo>
                  <a:pt x="10" y="272"/>
                </a:moveTo>
                <a:lnTo>
                  <a:pt x="10" y="272"/>
                </a:lnTo>
                <a:lnTo>
                  <a:pt x="23" y="259"/>
                </a:lnTo>
                <a:lnTo>
                  <a:pt x="23" y="259"/>
                </a:lnTo>
                <a:lnTo>
                  <a:pt x="30" y="252"/>
                </a:lnTo>
                <a:lnTo>
                  <a:pt x="38" y="246"/>
                </a:lnTo>
                <a:lnTo>
                  <a:pt x="38" y="246"/>
                </a:lnTo>
                <a:lnTo>
                  <a:pt x="46" y="242"/>
                </a:lnTo>
                <a:lnTo>
                  <a:pt x="46" y="242"/>
                </a:lnTo>
                <a:lnTo>
                  <a:pt x="47" y="242"/>
                </a:lnTo>
                <a:lnTo>
                  <a:pt x="47" y="242"/>
                </a:lnTo>
                <a:lnTo>
                  <a:pt x="38" y="253"/>
                </a:lnTo>
                <a:lnTo>
                  <a:pt x="29" y="263"/>
                </a:lnTo>
                <a:lnTo>
                  <a:pt x="9" y="282"/>
                </a:lnTo>
                <a:lnTo>
                  <a:pt x="9" y="282"/>
                </a:lnTo>
                <a:lnTo>
                  <a:pt x="9" y="277"/>
                </a:lnTo>
                <a:lnTo>
                  <a:pt x="10" y="272"/>
                </a:lnTo>
                <a:lnTo>
                  <a:pt x="10" y="272"/>
                </a:lnTo>
                <a:close/>
                <a:moveTo>
                  <a:pt x="55" y="240"/>
                </a:moveTo>
                <a:lnTo>
                  <a:pt x="55" y="240"/>
                </a:lnTo>
                <a:lnTo>
                  <a:pt x="49" y="245"/>
                </a:lnTo>
                <a:lnTo>
                  <a:pt x="43" y="251"/>
                </a:lnTo>
                <a:lnTo>
                  <a:pt x="43" y="251"/>
                </a:lnTo>
                <a:lnTo>
                  <a:pt x="50" y="241"/>
                </a:lnTo>
                <a:lnTo>
                  <a:pt x="50" y="241"/>
                </a:lnTo>
                <a:lnTo>
                  <a:pt x="55" y="240"/>
                </a:lnTo>
                <a:lnTo>
                  <a:pt x="55" y="240"/>
                </a:lnTo>
                <a:close/>
                <a:moveTo>
                  <a:pt x="68" y="240"/>
                </a:moveTo>
                <a:lnTo>
                  <a:pt x="68" y="240"/>
                </a:lnTo>
                <a:lnTo>
                  <a:pt x="79" y="241"/>
                </a:lnTo>
                <a:lnTo>
                  <a:pt x="79" y="241"/>
                </a:lnTo>
                <a:lnTo>
                  <a:pt x="68" y="251"/>
                </a:lnTo>
                <a:lnTo>
                  <a:pt x="57" y="262"/>
                </a:lnTo>
                <a:lnTo>
                  <a:pt x="36" y="284"/>
                </a:lnTo>
                <a:lnTo>
                  <a:pt x="36" y="284"/>
                </a:lnTo>
                <a:lnTo>
                  <a:pt x="29" y="291"/>
                </a:lnTo>
                <a:lnTo>
                  <a:pt x="27" y="293"/>
                </a:lnTo>
                <a:lnTo>
                  <a:pt x="29" y="289"/>
                </a:lnTo>
                <a:lnTo>
                  <a:pt x="29" y="289"/>
                </a:lnTo>
                <a:lnTo>
                  <a:pt x="35" y="280"/>
                </a:lnTo>
                <a:lnTo>
                  <a:pt x="43" y="271"/>
                </a:lnTo>
                <a:lnTo>
                  <a:pt x="43" y="271"/>
                </a:lnTo>
                <a:lnTo>
                  <a:pt x="56" y="257"/>
                </a:lnTo>
                <a:lnTo>
                  <a:pt x="68" y="242"/>
                </a:lnTo>
                <a:lnTo>
                  <a:pt x="68" y="242"/>
                </a:lnTo>
                <a:lnTo>
                  <a:pt x="69" y="241"/>
                </a:lnTo>
                <a:lnTo>
                  <a:pt x="68" y="240"/>
                </a:lnTo>
                <a:lnTo>
                  <a:pt x="68" y="240"/>
                </a:lnTo>
                <a:close/>
                <a:moveTo>
                  <a:pt x="92" y="244"/>
                </a:moveTo>
                <a:lnTo>
                  <a:pt x="92" y="244"/>
                </a:lnTo>
                <a:lnTo>
                  <a:pt x="81" y="255"/>
                </a:lnTo>
                <a:lnTo>
                  <a:pt x="70" y="266"/>
                </a:lnTo>
                <a:lnTo>
                  <a:pt x="60" y="277"/>
                </a:lnTo>
                <a:lnTo>
                  <a:pt x="49" y="289"/>
                </a:lnTo>
                <a:lnTo>
                  <a:pt x="49" y="289"/>
                </a:lnTo>
                <a:lnTo>
                  <a:pt x="39" y="296"/>
                </a:lnTo>
                <a:lnTo>
                  <a:pt x="39" y="296"/>
                </a:lnTo>
                <a:lnTo>
                  <a:pt x="36" y="298"/>
                </a:lnTo>
                <a:lnTo>
                  <a:pt x="37" y="297"/>
                </a:lnTo>
                <a:lnTo>
                  <a:pt x="37" y="297"/>
                </a:lnTo>
                <a:lnTo>
                  <a:pt x="55" y="276"/>
                </a:lnTo>
                <a:lnTo>
                  <a:pt x="55" y="276"/>
                </a:lnTo>
                <a:lnTo>
                  <a:pt x="82" y="242"/>
                </a:lnTo>
                <a:lnTo>
                  <a:pt x="82" y="242"/>
                </a:lnTo>
                <a:lnTo>
                  <a:pt x="92" y="244"/>
                </a:lnTo>
                <a:lnTo>
                  <a:pt x="92" y="244"/>
                </a:lnTo>
                <a:close/>
                <a:moveTo>
                  <a:pt x="97" y="246"/>
                </a:moveTo>
                <a:lnTo>
                  <a:pt x="97" y="246"/>
                </a:lnTo>
                <a:lnTo>
                  <a:pt x="99" y="248"/>
                </a:lnTo>
                <a:lnTo>
                  <a:pt x="99" y="248"/>
                </a:lnTo>
                <a:lnTo>
                  <a:pt x="99" y="248"/>
                </a:lnTo>
                <a:lnTo>
                  <a:pt x="99" y="248"/>
                </a:lnTo>
                <a:lnTo>
                  <a:pt x="76" y="275"/>
                </a:lnTo>
                <a:lnTo>
                  <a:pt x="76" y="275"/>
                </a:lnTo>
                <a:lnTo>
                  <a:pt x="63" y="288"/>
                </a:lnTo>
                <a:lnTo>
                  <a:pt x="63" y="288"/>
                </a:lnTo>
                <a:lnTo>
                  <a:pt x="54" y="295"/>
                </a:lnTo>
                <a:lnTo>
                  <a:pt x="50" y="299"/>
                </a:lnTo>
                <a:lnTo>
                  <a:pt x="46" y="303"/>
                </a:lnTo>
                <a:lnTo>
                  <a:pt x="46" y="303"/>
                </a:lnTo>
                <a:lnTo>
                  <a:pt x="52" y="296"/>
                </a:lnTo>
                <a:lnTo>
                  <a:pt x="59" y="291"/>
                </a:lnTo>
                <a:lnTo>
                  <a:pt x="65" y="285"/>
                </a:lnTo>
                <a:lnTo>
                  <a:pt x="71" y="278"/>
                </a:lnTo>
                <a:lnTo>
                  <a:pt x="71" y="278"/>
                </a:lnTo>
                <a:lnTo>
                  <a:pt x="84" y="262"/>
                </a:lnTo>
                <a:lnTo>
                  <a:pt x="89" y="254"/>
                </a:lnTo>
                <a:lnTo>
                  <a:pt x="95" y="245"/>
                </a:lnTo>
                <a:lnTo>
                  <a:pt x="95" y="245"/>
                </a:lnTo>
                <a:lnTo>
                  <a:pt x="97" y="246"/>
                </a:lnTo>
                <a:lnTo>
                  <a:pt x="97" y="246"/>
                </a:lnTo>
                <a:close/>
                <a:moveTo>
                  <a:pt x="74" y="310"/>
                </a:moveTo>
                <a:lnTo>
                  <a:pt x="74" y="310"/>
                </a:lnTo>
                <a:lnTo>
                  <a:pt x="70" y="310"/>
                </a:lnTo>
                <a:lnTo>
                  <a:pt x="70" y="310"/>
                </a:lnTo>
                <a:lnTo>
                  <a:pt x="77" y="303"/>
                </a:lnTo>
                <a:lnTo>
                  <a:pt x="77" y="303"/>
                </a:lnTo>
                <a:lnTo>
                  <a:pt x="74" y="309"/>
                </a:lnTo>
                <a:lnTo>
                  <a:pt x="74" y="309"/>
                </a:lnTo>
                <a:lnTo>
                  <a:pt x="74" y="309"/>
                </a:lnTo>
                <a:lnTo>
                  <a:pt x="74" y="310"/>
                </a:lnTo>
                <a:lnTo>
                  <a:pt x="74" y="310"/>
                </a:lnTo>
                <a:close/>
                <a:moveTo>
                  <a:pt x="54" y="310"/>
                </a:moveTo>
                <a:lnTo>
                  <a:pt x="54" y="310"/>
                </a:lnTo>
                <a:lnTo>
                  <a:pt x="63" y="302"/>
                </a:lnTo>
                <a:lnTo>
                  <a:pt x="71" y="295"/>
                </a:lnTo>
                <a:lnTo>
                  <a:pt x="87" y="280"/>
                </a:lnTo>
                <a:lnTo>
                  <a:pt x="87" y="280"/>
                </a:lnTo>
                <a:lnTo>
                  <a:pt x="84" y="284"/>
                </a:lnTo>
                <a:lnTo>
                  <a:pt x="84" y="284"/>
                </a:lnTo>
                <a:lnTo>
                  <a:pt x="74" y="297"/>
                </a:lnTo>
                <a:lnTo>
                  <a:pt x="65" y="311"/>
                </a:lnTo>
                <a:lnTo>
                  <a:pt x="65" y="311"/>
                </a:lnTo>
                <a:lnTo>
                  <a:pt x="54" y="310"/>
                </a:lnTo>
                <a:lnTo>
                  <a:pt x="54" y="310"/>
                </a:lnTo>
                <a:close/>
                <a:moveTo>
                  <a:pt x="84" y="280"/>
                </a:moveTo>
                <a:lnTo>
                  <a:pt x="84" y="280"/>
                </a:lnTo>
                <a:lnTo>
                  <a:pt x="71" y="293"/>
                </a:lnTo>
                <a:lnTo>
                  <a:pt x="71" y="293"/>
                </a:lnTo>
                <a:lnTo>
                  <a:pt x="61" y="302"/>
                </a:lnTo>
                <a:lnTo>
                  <a:pt x="58" y="305"/>
                </a:lnTo>
                <a:lnTo>
                  <a:pt x="57" y="304"/>
                </a:lnTo>
                <a:lnTo>
                  <a:pt x="59" y="302"/>
                </a:lnTo>
                <a:lnTo>
                  <a:pt x="59" y="302"/>
                </a:lnTo>
                <a:lnTo>
                  <a:pt x="70" y="289"/>
                </a:lnTo>
                <a:lnTo>
                  <a:pt x="81" y="277"/>
                </a:lnTo>
                <a:lnTo>
                  <a:pt x="92" y="264"/>
                </a:lnTo>
                <a:lnTo>
                  <a:pt x="96" y="257"/>
                </a:lnTo>
                <a:lnTo>
                  <a:pt x="100" y="249"/>
                </a:lnTo>
                <a:lnTo>
                  <a:pt x="100" y="249"/>
                </a:lnTo>
                <a:lnTo>
                  <a:pt x="100" y="249"/>
                </a:lnTo>
                <a:lnTo>
                  <a:pt x="100" y="249"/>
                </a:lnTo>
                <a:lnTo>
                  <a:pt x="107" y="257"/>
                </a:lnTo>
                <a:lnTo>
                  <a:pt x="107" y="257"/>
                </a:lnTo>
                <a:lnTo>
                  <a:pt x="84" y="280"/>
                </a:lnTo>
                <a:lnTo>
                  <a:pt x="84" y="280"/>
                </a:lnTo>
                <a:close/>
                <a:moveTo>
                  <a:pt x="81" y="309"/>
                </a:moveTo>
                <a:lnTo>
                  <a:pt x="81" y="309"/>
                </a:lnTo>
                <a:lnTo>
                  <a:pt x="76" y="310"/>
                </a:lnTo>
                <a:lnTo>
                  <a:pt x="76" y="310"/>
                </a:lnTo>
                <a:lnTo>
                  <a:pt x="86" y="299"/>
                </a:lnTo>
                <a:lnTo>
                  <a:pt x="97" y="290"/>
                </a:lnTo>
                <a:lnTo>
                  <a:pt x="97" y="290"/>
                </a:lnTo>
                <a:lnTo>
                  <a:pt x="104" y="284"/>
                </a:lnTo>
                <a:lnTo>
                  <a:pt x="104" y="283"/>
                </a:lnTo>
                <a:lnTo>
                  <a:pt x="104" y="284"/>
                </a:lnTo>
                <a:lnTo>
                  <a:pt x="99" y="290"/>
                </a:lnTo>
                <a:lnTo>
                  <a:pt x="99" y="290"/>
                </a:lnTo>
                <a:lnTo>
                  <a:pt x="87" y="303"/>
                </a:lnTo>
                <a:lnTo>
                  <a:pt x="87" y="303"/>
                </a:lnTo>
                <a:lnTo>
                  <a:pt x="87" y="304"/>
                </a:lnTo>
                <a:lnTo>
                  <a:pt x="88" y="305"/>
                </a:lnTo>
                <a:lnTo>
                  <a:pt x="88" y="305"/>
                </a:lnTo>
                <a:lnTo>
                  <a:pt x="88" y="305"/>
                </a:lnTo>
                <a:lnTo>
                  <a:pt x="107" y="292"/>
                </a:lnTo>
                <a:lnTo>
                  <a:pt x="107" y="292"/>
                </a:lnTo>
                <a:lnTo>
                  <a:pt x="102" y="298"/>
                </a:lnTo>
                <a:lnTo>
                  <a:pt x="95" y="302"/>
                </a:lnTo>
                <a:lnTo>
                  <a:pt x="88" y="307"/>
                </a:lnTo>
                <a:lnTo>
                  <a:pt x="81" y="309"/>
                </a:lnTo>
                <a:lnTo>
                  <a:pt x="81" y="309"/>
                </a:lnTo>
                <a:close/>
                <a:moveTo>
                  <a:pt x="111" y="283"/>
                </a:moveTo>
                <a:lnTo>
                  <a:pt x="111" y="283"/>
                </a:lnTo>
                <a:lnTo>
                  <a:pt x="110" y="287"/>
                </a:lnTo>
                <a:lnTo>
                  <a:pt x="108" y="291"/>
                </a:lnTo>
                <a:lnTo>
                  <a:pt x="108" y="291"/>
                </a:lnTo>
                <a:lnTo>
                  <a:pt x="107" y="290"/>
                </a:lnTo>
                <a:lnTo>
                  <a:pt x="106" y="290"/>
                </a:lnTo>
                <a:lnTo>
                  <a:pt x="106" y="290"/>
                </a:lnTo>
                <a:lnTo>
                  <a:pt x="96" y="297"/>
                </a:lnTo>
                <a:lnTo>
                  <a:pt x="96" y="297"/>
                </a:lnTo>
                <a:lnTo>
                  <a:pt x="102" y="290"/>
                </a:lnTo>
                <a:lnTo>
                  <a:pt x="105" y="286"/>
                </a:lnTo>
                <a:lnTo>
                  <a:pt x="108" y="281"/>
                </a:lnTo>
                <a:lnTo>
                  <a:pt x="108" y="281"/>
                </a:lnTo>
                <a:lnTo>
                  <a:pt x="108" y="280"/>
                </a:lnTo>
                <a:lnTo>
                  <a:pt x="106" y="280"/>
                </a:lnTo>
                <a:lnTo>
                  <a:pt x="106" y="280"/>
                </a:lnTo>
                <a:lnTo>
                  <a:pt x="99" y="285"/>
                </a:lnTo>
                <a:lnTo>
                  <a:pt x="92" y="292"/>
                </a:lnTo>
                <a:lnTo>
                  <a:pt x="78" y="304"/>
                </a:lnTo>
                <a:lnTo>
                  <a:pt x="78" y="304"/>
                </a:lnTo>
                <a:lnTo>
                  <a:pt x="84" y="298"/>
                </a:lnTo>
                <a:lnTo>
                  <a:pt x="91" y="291"/>
                </a:lnTo>
                <a:lnTo>
                  <a:pt x="105" y="276"/>
                </a:lnTo>
                <a:lnTo>
                  <a:pt x="105" y="276"/>
                </a:lnTo>
                <a:lnTo>
                  <a:pt x="105" y="275"/>
                </a:lnTo>
                <a:lnTo>
                  <a:pt x="105" y="274"/>
                </a:lnTo>
                <a:lnTo>
                  <a:pt x="104" y="274"/>
                </a:lnTo>
                <a:lnTo>
                  <a:pt x="103" y="274"/>
                </a:lnTo>
                <a:lnTo>
                  <a:pt x="103" y="274"/>
                </a:lnTo>
                <a:lnTo>
                  <a:pt x="100" y="277"/>
                </a:lnTo>
                <a:lnTo>
                  <a:pt x="100" y="277"/>
                </a:lnTo>
                <a:lnTo>
                  <a:pt x="99" y="277"/>
                </a:lnTo>
                <a:lnTo>
                  <a:pt x="98" y="280"/>
                </a:lnTo>
                <a:lnTo>
                  <a:pt x="98" y="280"/>
                </a:lnTo>
                <a:lnTo>
                  <a:pt x="81" y="295"/>
                </a:lnTo>
                <a:lnTo>
                  <a:pt x="73" y="303"/>
                </a:lnTo>
                <a:lnTo>
                  <a:pt x="67" y="311"/>
                </a:lnTo>
                <a:lnTo>
                  <a:pt x="67" y="311"/>
                </a:lnTo>
                <a:lnTo>
                  <a:pt x="67" y="311"/>
                </a:lnTo>
                <a:lnTo>
                  <a:pt x="67" y="311"/>
                </a:lnTo>
                <a:lnTo>
                  <a:pt x="77" y="296"/>
                </a:lnTo>
                <a:lnTo>
                  <a:pt x="87" y="284"/>
                </a:lnTo>
                <a:lnTo>
                  <a:pt x="108" y="259"/>
                </a:lnTo>
                <a:lnTo>
                  <a:pt x="108" y="259"/>
                </a:lnTo>
                <a:lnTo>
                  <a:pt x="110" y="265"/>
                </a:lnTo>
                <a:lnTo>
                  <a:pt x="112" y="271"/>
                </a:lnTo>
                <a:lnTo>
                  <a:pt x="112" y="277"/>
                </a:lnTo>
                <a:lnTo>
                  <a:pt x="111" y="283"/>
                </a:lnTo>
                <a:lnTo>
                  <a:pt x="111" y="283"/>
                </a:lnTo>
                <a:close/>
                <a:moveTo>
                  <a:pt x="116" y="13"/>
                </a:moveTo>
                <a:lnTo>
                  <a:pt x="116" y="13"/>
                </a:lnTo>
                <a:lnTo>
                  <a:pt x="116" y="11"/>
                </a:lnTo>
                <a:lnTo>
                  <a:pt x="116" y="11"/>
                </a:lnTo>
                <a:lnTo>
                  <a:pt x="121" y="9"/>
                </a:lnTo>
                <a:lnTo>
                  <a:pt x="127" y="8"/>
                </a:lnTo>
                <a:lnTo>
                  <a:pt x="127" y="8"/>
                </a:lnTo>
                <a:lnTo>
                  <a:pt x="121" y="11"/>
                </a:lnTo>
                <a:lnTo>
                  <a:pt x="116" y="13"/>
                </a:lnTo>
                <a:lnTo>
                  <a:pt x="116" y="13"/>
                </a:lnTo>
                <a:close/>
                <a:moveTo>
                  <a:pt x="116" y="15"/>
                </a:moveTo>
                <a:lnTo>
                  <a:pt x="116" y="15"/>
                </a:lnTo>
                <a:lnTo>
                  <a:pt x="121" y="14"/>
                </a:lnTo>
                <a:lnTo>
                  <a:pt x="121" y="14"/>
                </a:lnTo>
                <a:lnTo>
                  <a:pt x="116" y="19"/>
                </a:lnTo>
                <a:lnTo>
                  <a:pt x="116" y="19"/>
                </a:lnTo>
                <a:lnTo>
                  <a:pt x="116" y="15"/>
                </a:lnTo>
                <a:lnTo>
                  <a:pt x="116" y="15"/>
                </a:lnTo>
                <a:close/>
                <a:moveTo>
                  <a:pt x="116" y="40"/>
                </a:moveTo>
                <a:lnTo>
                  <a:pt x="116" y="40"/>
                </a:lnTo>
                <a:lnTo>
                  <a:pt x="128" y="28"/>
                </a:lnTo>
                <a:lnTo>
                  <a:pt x="128" y="28"/>
                </a:lnTo>
                <a:lnTo>
                  <a:pt x="135" y="22"/>
                </a:lnTo>
                <a:lnTo>
                  <a:pt x="135" y="22"/>
                </a:lnTo>
                <a:lnTo>
                  <a:pt x="142" y="15"/>
                </a:lnTo>
                <a:lnTo>
                  <a:pt x="145" y="13"/>
                </a:lnTo>
                <a:lnTo>
                  <a:pt x="142" y="17"/>
                </a:lnTo>
                <a:lnTo>
                  <a:pt x="142" y="17"/>
                </a:lnTo>
                <a:lnTo>
                  <a:pt x="129" y="33"/>
                </a:lnTo>
                <a:lnTo>
                  <a:pt x="122" y="40"/>
                </a:lnTo>
                <a:lnTo>
                  <a:pt x="116" y="48"/>
                </a:lnTo>
                <a:lnTo>
                  <a:pt x="116" y="48"/>
                </a:lnTo>
                <a:lnTo>
                  <a:pt x="116" y="40"/>
                </a:lnTo>
                <a:lnTo>
                  <a:pt x="116" y="40"/>
                </a:lnTo>
                <a:close/>
                <a:moveTo>
                  <a:pt x="116" y="28"/>
                </a:moveTo>
                <a:lnTo>
                  <a:pt x="116" y="28"/>
                </a:lnTo>
                <a:lnTo>
                  <a:pt x="122" y="23"/>
                </a:lnTo>
                <a:lnTo>
                  <a:pt x="122" y="23"/>
                </a:lnTo>
                <a:lnTo>
                  <a:pt x="126" y="20"/>
                </a:lnTo>
                <a:lnTo>
                  <a:pt x="126" y="20"/>
                </a:lnTo>
                <a:lnTo>
                  <a:pt x="120" y="26"/>
                </a:lnTo>
                <a:lnTo>
                  <a:pt x="116" y="33"/>
                </a:lnTo>
                <a:lnTo>
                  <a:pt x="116" y="33"/>
                </a:lnTo>
                <a:lnTo>
                  <a:pt x="116" y="28"/>
                </a:lnTo>
                <a:lnTo>
                  <a:pt x="116" y="28"/>
                </a:lnTo>
                <a:close/>
                <a:moveTo>
                  <a:pt x="116" y="52"/>
                </a:moveTo>
                <a:lnTo>
                  <a:pt x="116" y="52"/>
                </a:lnTo>
                <a:lnTo>
                  <a:pt x="126" y="46"/>
                </a:lnTo>
                <a:lnTo>
                  <a:pt x="134" y="38"/>
                </a:lnTo>
                <a:lnTo>
                  <a:pt x="149" y="23"/>
                </a:lnTo>
                <a:lnTo>
                  <a:pt x="149" y="23"/>
                </a:lnTo>
                <a:lnTo>
                  <a:pt x="155" y="17"/>
                </a:lnTo>
                <a:lnTo>
                  <a:pt x="158" y="15"/>
                </a:lnTo>
                <a:lnTo>
                  <a:pt x="158" y="15"/>
                </a:lnTo>
                <a:lnTo>
                  <a:pt x="157" y="16"/>
                </a:lnTo>
                <a:lnTo>
                  <a:pt x="157" y="16"/>
                </a:lnTo>
                <a:lnTo>
                  <a:pt x="144" y="33"/>
                </a:lnTo>
                <a:lnTo>
                  <a:pt x="144" y="33"/>
                </a:lnTo>
                <a:lnTo>
                  <a:pt x="126" y="55"/>
                </a:lnTo>
                <a:lnTo>
                  <a:pt x="126" y="55"/>
                </a:lnTo>
                <a:lnTo>
                  <a:pt x="116" y="54"/>
                </a:lnTo>
                <a:lnTo>
                  <a:pt x="116" y="54"/>
                </a:lnTo>
                <a:lnTo>
                  <a:pt x="116" y="52"/>
                </a:lnTo>
                <a:lnTo>
                  <a:pt x="116" y="52"/>
                </a:lnTo>
                <a:close/>
                <a:moveTo>
                  <a:pt x="136" y="55"/>
                </a:moveTo>
                <a:lnTo>
                  <a:pt x="136" y="55"/>
                </a:lnTo>
                <a:lnTo>
                  <a:pt x="129" y="55"/>
                </a:lnTo>
                <a:lnTo>
                  <a:pt x="129" y="55"/>
                </a:lnTo>
                <a:lnTo>
                  <a:pt x="145" y="39"/>
                </a:lnTo>
                <a:lnTo>
                  <a:pt x="163" y="23"/>
                </a:lnTo>
                <a:lnTo>
                  <a:pt x="163" y="23"/>
                </a:lnTo>
                <a:lnTo>
                  <a:pt x="153" y="34"/>
                </a:lnTo>
                <a:lnTo>
                  <a:pt x="153" y="34"/>
                </a:lnTo>
                <a:lnTo>
                  <a:pt x="145" y="45"/>
                </a:lnTo>
                <a:lnTo>
                  <a:pt x="136" y="55"/>
                </a:lnTo>
                <a:lnTo>
                  <a:pt x="136" y="55"/>
                </a:lnTo>
                <a:close/>
                <a:moveTo>
                  <a:pt x="139" y="55"/>
                </a:moveTo>
                <a:lnTo>
                  <a:pt x="139" y="55"/>
                </a:lnTo>
                <a:lnTo>
                  <a:pt x="150" y="46"/>
                </a:lnTo>
                <a:lnTo>
                  <a:pt x="160" y="36"/>
                </a:lnTo>
                <a:lnTo>
                  <a:pt x="170" y="27"/>
                </a:lnTo>
                <a:lnTo>
                  <a:pt x="180" y="17"/>
                </a:lnTo>
                <a:lnTo>
                  <a:pt x="180" y="17"/>
                </a:lnTo>
                <a:lnTo>
                  <a:pt x="177" y="21"/>
                </a:lnTo>
                <a:lnTo>
                  <a:pt x="173" y="25"/>
                </a:lnTo>
                <a:lnTo>
                  <a:pt x="167" y="35"/>
                </a:lnTo>
                <a:lnTo>
                  <a:pt x="160" y="46"/>
                </a:lnTo>
                <a:lnTo>
                  <a:pt x="152" y="55"/>
                </a:lnTo>
                <a:lnTo>
                  <a:pt x="152" y="55"/>
                </a:lnTo>
                <a:lnTo>
                  <a:pt x="139" y="55"/>
                </a:lnTo>
                <a:lnTo>
                  <a:pt x="139" y="55"/>
                </a:lnTo>
                <a:close/>
                <a:moveTo>
                  <a:pt x="155" y="55"/>
                </a:moveTo>
                <a:lnTo>
                  <a:pt x="155" y="55"/>
                </a:lnTo>
                <a:lnTo>
                  <a:pt x="164" y="48"/>
                </a:lnTo>
                <a:lnTo>
                  <a:pt x="171" y="40"/>
                </a:lnTo>
                <a:lnTo>
                  <a:pt x="187" y="24"/>
                </a:lnTo>
                <a:lnTo>
                  <a:pt x="187" y="24"/>
                </a:lnTo>
                <a:lnTo>
                  <a:pt x="182" y="30"/>
                </a:lnTo>
                <a:lnTo>
                  <a:pt x="182" y="30"/>
                </a:lnTo>
                <a:lnTo>
                  <a:pt x="173" y="42"/>
                </a:lnTo>
                <a:lnTo>
                  <a:pt x="165" y="55"/>
                </a:lnTo>
                <a:lnTo>
                  <a:pt x="165" y="55"/>
                </a:lnTo>
                <a:lnTo>
                  <a:pt x="165" y="55"/>
                </a:lnTo>
                <a:lnTo>
                  <a:pt x="165" y="55"/>
                </a:lnTo>
                <a:lnTo>
                  <a:pt x="155" y="55"/>
                </a:lnTo>
                <a:lnTo>
                  <a:pt x="155" y="55"/>
                </a:lnTo>
                <a:close/>
                <a:moveTo>
                  <a:pt x="191" y="57"/>
                </a:moveTo>
                <a:lnTo>
                  <a:pt x="191" y="57"/>
                </a:lnTo>
                <a:lnTo>
                  <a:pt x="189" y="57"/>
                </a:lnTo>
                <a:lnTo>
                  <a:pt x="189" y="57"/>
                </a:lnTo>
                <a:lnTo>
                  <a:pt x="190" y="53"/>
                </a:lnTo>
                <a:lnTo>
                  <a:pt x="190" y="53"/>
                </a:lnTo>
                <a:lnTo>
                  <a:pt x="190" y="52"/>
                </a:lnTo>
                <a:lnTo>
                  <a:pt x="189" y="52"/>
                </a:lnTo>
                <a:lnTo>
                  <a:pt x="189" y="52"/>
                </a:lnTo>
                <a:lnTo>
                  <a:pt x="184" y="53"/>
                </a:lnTo>
                <a:lnTo>
                  <a:pt x="180" y="56"/>
                </a:lnTo>
                <a:lnTo>
                  <a:pt x="180" y="56"/>
                </a:lnTo>
                <a:lnTo>
                  <a:pt x="178" y="56"/>
                </a:lnTo>
                <a:lnTo>
                  <a:pt x="178" y="56"/>
                </a:lnTo>
                <a:lnTo>
                  <a:pt x="180" y="52"/>
                </a:lnTo>
                <a:lnTo>
                  <a:pt x="180" y="52"/>
                </a:lnTo>
                <a:lnTo>
                  <a:pt x="188" y="42"/>
                </a:lnTo>
                <a:lnTo>
                  <a:pt x="196" y="31"/>
                </a:lnTo>
                <a:lnTo>
                  <a:pt x="196" y="31"/>
                </a:lnTo>
                <a:lnTo>
                  <a:pt x="196" y="30"/>
                </a:lnTo>
                <a:lnTo>
                  <a:pt x="194" y="30"/>
                </a:lnTo>
                <a:lnTo>
                  <a:pt x="194" y="30"/>
                </a:lnTo>
                <a:lnTo>
                  <a:pt x="181" y="40"/>
                </a:lnTo>
                <a:lnTo>
                  <a:pt x="174" y="46"/>
                </a:lnTo>
                <a:lnTo>
                  <a:pt x="169" y="52"/>
                </a:lnTo>
                <a:lnTo>
                  <a:pt x="169" y="52"/>
                </a:lnTo>
                <a:lnTo>
                  <a:pt x="176" y="42"/>
                </a:lnTo>
                <a:lnTo>
                  <a:pt x="183" y="32"/>
                </a:lnTo>
                <a:lnTo>
                  <a:pt x="191" y="23"/>
                </a:lnTo>
                <a:lnTo>
                  <a:pt x="199" y="14"/>
                </a:lnTo>
                <a:lnTo>
                  <a:pt x="199" y="14"/>
                </a:lnTo>
                <a:lnTo>
                  <a:pt x="197" y="25"/>
                </a:lnTo>
                <a:lnTo>
                  <a:pt x="195" y="35"/>
                </a:lnTo>
                <a:lnTo>
                  <a:pt x="193" y="46"/>
                </a:lnTo>
                <a:lnTo>
                  <a:pt x="191" y="57"/>
                </a:lnTo>
                <a:lnTo>
                  <a:pt x="191" y="57"/>
                </a:lnTo>
                <a:close/>
                <a:moveTo>
                  <a:pt x="182" y="56"/>
                </a:moveTo>
                <a:lnTo>
                  <a:pt x="182" y="56"/>
                </a:lnTo>
                <a:lnTo>
                  <a:pt x="186" y="54"/>
                </a:lnTo>
                <a:lnTo>
                  <a:pt x="187" y="55"/>
                </a:lnTo>
                <a:lnTo>
                  <a:pt x="187" y="56"/>
                </a:lnTo>
                <a:lnTo>
                  <a:pt x="187" y="56"/>
                </a:lnTo>
                <a:lnTo>
                  <a:pt x="182" y="56"/>
                </a:lnTo>
                <a:lnTo>
                  <a:pt x="182" y="56"/>
                </a:lnTo>
                <a:close/>
                <a:moveTo>
                  <a:pt x="168" y="55"/>
                </a:moveTo>
                <a:lnTo>
                  <a:pt x="168" y="55"/>
                </a:lnTo>
                <a:lnTo>
                  <a:pt x="178" y="47"/>
                </a:lnTo>
                <a:lnTo>
                  <a:pt x="188" y="38"/>
                </a:lnTo>
                <a:lnTo>
                  <a:pt x="188" y="38"/>
                </a:lnTo>
                <a:lnTo>
                  <a:pt x="192" y="35"/>
                </a:lnTo>
                <a:lnTo>
                  <a:pt x="189" y="38"/>
                </a:lnTo>
                <a:lnTo>
                  <a:pt x="181" y="47"/>
                </a:lnTo>
                <a:lnTo>
                  <a:pt x="181" y="47"/>
                </a:lnTo>
                <a:lnTo>
                  <a:pt x="176" y="56"/>
                </a:lnTo>
                <a:lnTo>
                  <a:pt x="176" y="56"/>
                </a:lnTo>
                <a:lnTo>
                  <a:pt x="168" y="55"/>
                </a:lnTo>
                <a:lnTo>
                  <a:pt x="168" y="55"/>
                </a:lnTo>
                <a:close/>
                <a:moveTo>
                  <a:pt x="151" y="10"/>
                </a:moveTo>
                <a:lnTo>
                  <a:pt x="151" y="10"/>
                </a:lnTo>
                <a:lnTo>
                  <a:pt x="175" y="11"/>
                </a:lnTo>
                <a:lnTo>
                  <a:pt x="199" y="11"/>
                </a:lnTo>
                <a:lnTo>
                  <a:pt x="199" y="11"/>
                </a:lnTo>
                <a:lnTo>
                  <a:pt x="190" y="18"/>
                </a:lnTo>
                <a:lnTo>
                  <a:pt x="181" y="26"/>
                </a:lnTo>
                <a:lnTo>
                  <a:pt x="166" y="42"/>
                </a:lnTo>
                <a:lnTo>
                  <a:pt x="166" y="42"/>
                </a:lnTo>
                <a:lnTo>
                  <a:pt x="175" y="28"/>
                </a:lnTo>
                <a:lnTo>
                  <a:pt x="184" y="14"/>
                </a:lnTo>
                <a:lnTo>
                  <a:pt x="184" y="14"/>
                </a:lnTo>
                <a:lnTo>
                  <a:pt x="184" y="13"/>
                </a:lnTo>
                <a:lnTo>
                  <a:pt x="184" y="13"/>
                </a:lnTo>
                <a:lnTo>
                  <a:pt x="183" y="13"/>
                </a:lnTo>
                <a:lnTo>
                  <a:pt x="183" y="13"/>
                </a:lnTo>
                <a:lnTo>
                  <a:pt x="173" y="20"/>
                </a:lnTo>
                <a:lnTo>
                  <a:pt x="165" y="28"/>
                </a:lnTo>
                <a:lnTo>
                  <a:pt x="148" y="45"/>
                </a:lnTo>
                <a:lnTo>
                  <a:pt x="148" y="45"/>
                </a:lnTo>
                <a:lnTo>
                  <a:pt x="155" y="36"/>
                </a:lnTo>
                <a:lnTo>
                  <a:pt x="155" y="36"/>
                </a:lnTo>
                <a:lnTo>
                  <a:pt x="164" y="25"/>
                </a:lnTo>
                <a:lnTo>
                  <a:pt x="174" y="14"/>
                </a:lnTo>
                <a:lnTo>
                  <a:pt x="174" y="14"/>
                </a:lnTo>
                <a:lnTo>
                  <a:pt x="174" y="13"/>
                </a:lnTo>
                <a:lnTo>
                  <a:pt x="174" y="13"/>
                </a:lnTo>
                <a:lnTo>
                  <a:pt x="173" y="12"/>
                </a:lnTo>
                <a:lnTo>
                  <a:pt x="173" y="12"/>
                </a:lnTo>
                <a:lnTo>
                  <a:pt x="173" y="12"/>
                </a:lnTo>
                <a:lnTo>
                  <a:pt x="157" y="26"/>
                </a:lnTo>
                <a:lnTo>
                  <a:pt x="142" y="39"/>
                </a:lnTo>
                <a:lnTo>
                  <a:pt x="142" y="39"/>
                </a:lnTo>
                <a:lnTo>
                  <a:pt x="142" y="39"/>
                </a:lnTo>
                <a:lnTo>
                  <a:pt x="142" y="39"/>
                </a:lnTo>
                <a:lnTo>
                  <a:pt x="162" y="13"/>
                </a:lnTo>
                <a:lnTo>
                  <a:pt x="162" y="13"/>
                </a:lnTo>
                <a:lnTo>
                  <a:pt x="162" y="11"/>
                </a:lnTo>
                <a:lnTo>
                  <a:pt x="161" y="11"/>
                </a:lnTo>
                <a:lnTo>
                  <a:pt x="161" y="11"/>
                </a:lnTo>
                <a:lnTo>
                  <a:pt x="151" y="18"/>
                </a:lnTo>
                <a:lnTo>
                  <a:pt x="143" y="26"/>
                </a:lnTo>
                <a:lnTo>
                  <a:pt x="126" y="43"/>
                </a:lnTo>
                <a:lnTo>
                  <a:pt x="126" y="43"/>
                </a:lnTo>
                <a:lnTo>
                  <a:pt x="119" y="47"/>
                </a:lnTo>
                <a:lnTo>
                  <a:pt x="122" y="43"/>
                </a:lnTo>
                <a:lnTo>
                  <a:pt x="134" y="30"/>
                </a:lnTo>
                <a:lnTo>
                  <a:pt x="134" y="30"/>
                </a:lnTo>
                <a:lnTo>
                  <a:pt x="149" y="11"/>
                </a:lnTo>
                <a:lnTo>
                  <a:pt x="149" y="11"/>
                </a:lnTo>
                <a:lnTo>
                  <a:pt x="149" y="10"/>
                </a:lnTo>
                <a:lnTo>
                  <a:pt x="148" y="10"/>
                </a:lnTo>
                <a:lnTo>
                  <a:pt x="148" y="10"/>
                </a:lnTo>
                <a:lnTo>
                  <a:pt x="140" y="15"/>
                </a:lnTo>
                <a:lnTo>
                  <a:pt x="134" y="21"/>
                </a:lnTo>
                <a:lnTo>
                  <a:pt x="120" y="33"/>
                </a:lnTo>
                <a:lnTo>
                  <a:pt x="120" y="33"/>
                </a:lnTo>
                <a:lnTo>
                  <a:pt x="116" y="37"/>
                </a:lnTo>
                <a:lnTo>
                  <a:pt x="116" y="37"/>
                </a:lnTo>
                <a:lnTo>
                  <a:pt x="116" y="36"/>
                </a:lnTo>
                <a:lnTo>
                  <a:pt x="116" y="36"/>
                </a:lnTo>
                <a:lnTo>
                  <a:pt x="119" y="32"/>
                </a:lnTo>
                <a:lnTo>
                  <a:pt x="119" y="32"/>
                </a:lnTo>
                <a:lnTo>
                  <a:pt x="127" y="21"/>
                </a:lnTo>
                <a:lnTo>
                  <a:pt x="136" y="11"/>
                </a:lnTo>
                <a:lnTo>
                  <a:pt x="136" y="11"/>
                </a:lnTo>
                <a:lnTo>
                  <a:pt x="136" y="11"/>
                </a:lnTo>
                <a:lnTo>
                  <a:pt x="136" y="10"/>
                </a:lnTo>
                <a:lnTo>
                  <a:pt x="136" y="9"/>
                </a:lnTo>
                <a:lnTo>
                  <a:pt x="135" y="10"/>
                </a:lnTo>
                <a:lnTo>
                  <a:pt x="135" y="10"/>
                </a:lnTo>
                <a:lnTo>
                  <a:pt x="128" y="15"/>
                </a:lnTo>
                <a:lnTo>
                  <a:pt x="120" y="21"/>
                </a:lnTo>
                <a:lnTo>
                  <a:pt x="120" y="21"/>
                </a:lnTo>
                <a:lnTo>
                  <a:pt x="116" y="26"/>
                </a:lnTo>
                <a:lnTo>
                  <a:pt x="116" y="26"/>
                </a:lnTo>
                <a:lnTo>
                  <a:pt x="116" y="23"/>
                </a:lnTo>
                <a:lnTo>
                  <a:pt x="116" y="23"/>
                </a:lnTo>
                <a:lnTo>
                  <a:pt x="121" y="16"/>
                </a:lnTo>
                <a:lnTo>
                  <a:pt x="129" y="10"/>
                </a:lnTo>
                <a:lnTo>
                  <a:pt x="129" y="10"/>
                </a:lnTo>
                <a:lnTo>
                  <a:pt x="129" y="9"/>
                </a:lnTo>
                <a:lnTo>
                  <a:pt x="129" y="8"/>
                </a:lnTo>
                <a:lnTo>
                  <a:pt x="129" y="8"/>
                </a:lnTo>
                <a:lnTo>
                  <a:pt x="140" y="9"/>
                </a:lnTo>
                <a:lnTo>
                  <a:pt x="151" y="10"/>
                </a:lnTo>
                <a:lnTo>
                  <a:pt x="151" y="10"/>
                </a:lnTo>
                <a:close/>
                <a:moveTo>
                  <a:pt x="67" y="240"/>
                </a:moveTo>
                <a:lnTo>
                  <a:pt x="67" y="240"/>
                </a:lnTo>
                <a:lnTo>
                  <a:pt x="67" y="240"/>
                </a:lnTo>
                <a:lnTo>
                  <a:pt x="67" y="240"/>
                </a:lnTo>
                <a:lnTo>
                  <a:pt x="56" y="249"/>
                </a:lnTo>
                <a:lnTo>
                  <a:pt x="46" y="260"/>
                </a:lnTo>
                <a:lnTo>
                  <a:pt x="46" y="260"/>
                </a:lnTo>
                <a:lnTo>
                  <a:pt x="53" y="250"/>
                </a:lnTo>
                <a:lnTo>
                  <a:pt x="60" y="240"/>
                </a:lnTo>
                <a:lnTo>
                  <a:pt x="60" y="240"/>
                </a:lnTo>
                <a:lnTo>
                  <a:pt x="67" y="240"/>
                </a:lnTo>
                <a:lnTo>
                  <a:pt x="67" y="240"/>
                </a:lnTo>
                <a:close/>
                <a:moveTo>
                  <a:pt x="26" y="250"/>
                </a:moveTo>
                <a:lnTo>
                  <a:pt x="26" y="250"/>
                </a:lnTo>
                <a:lnTo>
                  <a:pt x="32" y="247"/>
                </a:lnTo>
                <a:lnTo>
                  <a:pt x="38" y="244"/>
                </a:lnTo>
                <a:lnTo>
                  <a:pt x="38" y="244"/>
                </a:lnTo>
                <a:lnTo>
                  <a:pt x="24" y="255"/>
                </a:lnTo>
                <a:lnTo>
                  <a:pt x="12" y="266"/>
                </a:lnTo>
                <a:lnTo>
                  <a:pt x="12" y="266"/>
                </a:lnTo>
                <a:lnTo>
                  <a:pt x="15" y="262"/>
                </a:lnTo>
                <a:lnTo>
                  <a:pt x="18" y="257"/>
                </a:lnTo>
                <a:lnTo>
                  <a:pt x="22" y="253"/>
                </a:lnTo>
                <a:lnTo>
                  <a:pt x="26" y="250"/>
                </a:lnTo>
                <a:lnTo>
                  <a:pt x="26" y="25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0" name="Freeform 2535"/>
          <p:cNvSpPr>
            <a:spLocks noEditPoints="1"/>
          </p:cNvSpPr>
          <p:nvPr/>
        </p:nvSpPr>
        <p:spPr bwMode="auto">
          <a:xfrm>
            <a:off x="995394" y="4549996"/>
            <a:ext cx="538163" cy="288925"/>
          </a:xfrm>
          <a:custGeom>
            <a:avLst/>
            <a:gdLst/>
            <a:ahLst/>
            <a:cxnLst>
              <a:cxn ang="0">
                <a:pos x="281" y="40"/>
              </a:cxn>
              <a:cxn ang="0">
                <a:pos x="60" y="51"/>
              </a:cxn>
              <a:cxn ang="0">
                <a:pos x="17" y="143"/>
              </a:cxn>
              <a:cxn ang="0">
                <a:pos x="235" y="182"/>
              </a:cxn>
              <a:cxn ang="0">
                <a:pos x="189" y="126"/>
              </a:cxn>
              <a:cxn ang="0">
                <a:pos x="182" y="119"/>
              </a:cxn>
              <a:cxn ang="0">
                <a:pos x="149" y="134"/>
              </a:cxn>
              <a:cxn ang="0">
                <a:pos x="14" y="56"/>
              </a:cxn>
              <a:cxn ang="0">
                <a:pos x="23" y="67"/>
              </a:cxn>
              <a:cxn ang="0">
                <a:pos x="38" y="94"/>
              </a:cxn>
              <a:cxn ang="0">
                <a:pos x="78" y="81"/>
              </a:cxn>
              <a:cxn ang="0">
                <a:pos x="109" y="73"/>
              </a:cxn>
              <a:cxn ang="0">
                <a:pos x="123" y="60"/>
              </a:cxn>
              <a:cxn ang="0">
                <a:pos x="39" y="120"/>
              </a:cxn>
              <a:cxn ang="0">
                <a:pos x="101" y="101"/>
              </a:cxn>
              <a:cxn ang="0">
                <a:pos x="197" y="63"/>
              </a:cxn>
              <a:cxn ang="0">
                <a:pos x="126" y="94"/>
              </a:cxn>
              <a:cxn ang="0">
                <a:pos x="271" y="43"/>
              </a:cxn>
              <a:cxn ang="0">
                <a:pos x="236" y="47"/>
              </a:cxn>
              <a:cxn ang="0">
                <a:pos x="243" y="31"/>
              </a:cxn>
              <a:cxn ang="0">
                <a:pos x="233" y="19"/>
              </a:cxn>
              <a:cxn ang="0">
                <a:pos x="112" y="120"/>
              </a:cxn>
              <a:cxn ang="0">
                <a:pos x="234" y="51"/>
              </a:cxn>
              <a:cxn ang="0">
                <a:pos x="254" y="53"/>
              </a:cxn>
              <a:cxn ang="0">
                <a:pos x="277" y="50"/>
              </a:cxn>
              <a:cxn ang="0">
                <a:pos x="114" y="132"/>
              </a:cxn>
              <a:cxn ang="0">
                <a:pos x="232" y="24"/>
              </a:cxn>
              <a:cxn ang="0">
                <a:pos x="230" y="37"/>
              </a:cxn>
              <a:cxn ang="0">
                <a:pos x="232" y="14"/>
              </a:cxn>
              <a:cxn ang="0">
                <a:pos x="105" y="69"/>
              </a:cxn>
              <a:cxn ang="0">
                <a:pos x="48" y="73"/>
              </a:cxn>
              <a:cxn ang="0">
                <a:pos x="79" y="106"/>
              </a:cxn>
              <a:cxn ang="0">
                <a:pos x="93" y="66"/>
              </a:cxn>
              <a:cxn ang="0">
                <a:pos x="100" y="60"/>
              </a:cxn>
              <a:cxn ang="0">
                <a:pos x="73" y="71"/>
              </a:cxn>
              <a:cxn ang="0">
                <a:pos x="38" y="85"/>
              </a:cxn>
              <a:cxn ang="0">
                <a:pos x="125" y="93"/>
              </a:cxn>
              <a:cxn ang="0">
                <a:pos x="159" y="89"/>
              </a:cxn>
              <a:cxn ang="0">
                <a:pos x="54" y="139"/>
              </a:cxn>
              <a:cxn ang="0">
                <a:pos x="104" y="136"/>
              </a:cxn>
              <a:cxn ang="0">
                <a:pos x="236" y="73"/>
              </a:cxn>
              <a:cxn ang="0">
                <a:pos x="149" y="132"/>
              </a:cxn>
              <a:cxn ang="0">
                <a:pos x="287" y="56"/>
              </a:cxn>
              <a:cxn ang="0">
                <a:pos x="126" y="135"/>
              </a:cxn>
              <a:cxn ang="0">
                <a:pos x="200" y="126"/>
              </a:cxn>
              <a:cxn ang="0">
                <a:pos x="254" y="87"/>
              </a:cxn>
              <a:cxn ang="0">
                <a:pos x="210" y="129"/>
              </a:cxn>
              <a:cxn ang="0">
                <a:pos x="297" y="76"/>
              </a:cxn>
              <a:cxn ang="0">
                <a:pos x="150" y="124"/>
              </a:cxn>
              <a:cxn ang="0">
                <a:pos x="241" y="94"/>
              </a:cxn>
              <a:cxn ang="0">
                <a:pos x="253" y="151"/>
              </a:cxn>
              <a:cxn ang="0">
                <a:pos x="275" y="125"/>
              </a:cxn>
              <a:cxn ang="0">
                <a:pos x="238" y="134"/>
              </a:cxn>
              <a:cxn ang="0">
                <a:pos x="254" y="118"/>
              </a:cxn>
              <a:cxn ang="0">
                <a:pos x="238" y="171"/>
              </a:cxn>
              <a:cxn ang="0">
                <a:pos x="266" y="134"/>
              </a:cxn>
              <a:cxn ang="0">
                <a:pos x="293" y="106"/>
              </a:cxn>
              <a:cxn ang="0">
                <a:pos x="318" y="90"/>
              </a:cxn>
              <a:cxn ang="0">
                <a:pos x="237" y="133"/>
              </a:cxn>
              <a:cxn ang="0">
                <a:pos x="231" y="127"/>
              </a:cxn>
              <a:cxn ang="0">
                <a:pos x="278" y="110"/>
              </a:cxn>
            </a:cxnLst>
            <a:rect l="0" t="0" r="r" b="b"/>
            <a:pathLst>
              <a:path w="339" h="182">
                <a:moveTo>
                  <a:pt x="235" y="182"/>
                </a:moveTo>
                <a:lnTo>
                  <a:pt x="235" y="182"/>
                </a:lnTo>
                <a:lnTo>
                  <a:pt x="237" y="182"/>
                </a:lnTo>
                <a:lnTo>
                  <a:pt x="240" y="181"/>
                </a:lnTo>
                <a:lnTo>
                  <a:pt x="240" y="181"/>
                </a:lnTo>
                <a:lnTo>
                  <a:pt x="264" y="159"/>
                </a:lnTo>
                <a:lnTo>
                  <a:pt x="288" y="137"/>
                </a:lnTo>
                <a:lnTo>
                  <a:pt x="314" y="115"/>
                </a:lnTo>
                <a:lnTo>
                  <a:pt x="338" y="93"/>
                </a:lnTo>
                <a:lnTo>
                  <a:pt x="338" y="93"/>
                </a:lnTo>
                <a:lnTo>
                  <a:pt x="339" y="91"/>
                </a:lnTo>
                <a:lnTo>
                  <a:pt x="339" y="89"/>
                </a:lnTo>
                <a:lnTo>
                  <a:pt x="339" y="89"/>
                </a:lnTo>
                <a:lnTo>
                  <a:pt x="338" y="87"/>
                </a:lnTo>
                <a:lnTo>
                  <a:pt x="338" y="87"/>
                </a:lnTo>
                <a:lnTo>
                  <a:pt x="325" y="74"/>
                </a:lnTo>
                <a:lnTo>
                  <a:pt x="311" y="62"/>
                </a:lnTo>
                <a:lnTo>
                  <a:pt x="281" y="40"/>
                </a:lnTo>
                <a:lnTo>
                  <a:pt x="281" y="40"/>
                </a:lnTo>
                <a:lnTo>
                  <a:pt x="256" y="20"/>
                </a:lnTo>
                <a:lnTo>
                  <a:pt x="230" y="1"/>
                </a:lnTo>
                <a:lnTo>
                  <a:pt x="230" y="1"/>
                </a:lnTo>
                <a:lnTo>
                  <a:pt x="228" y="0"/>
                </a:lnTo>
                <a:lnTo>
                  <a:pt x="226" y="1"/>
                </a:lnTo>
                <a:lnTo>
                  <a:pt x="226" y="1"/>
                </a:lnTo>
                <a:lnTo>
                  <a:pt x="225" y="1"/>
                </a:lnTo>
                <a:lnTo>
                  <a:pt x="223" y="2"/>
                </a:lnTo>
                <a:lnTo>
                  <a:pt x="222" y="4"/>
                </a:lnTo>
                <a:lnTo>
                  <a:pt x="222" y="6"/>
                </a:lnTo>
                <a:lnTo>
                  <a:pt x="222" y="6"/>
                </a:lnTo>
                <a:lnTo>
                  <a:pt x="223" y="16"/>
                </a:lnTo>
                <a:lnTo>
                  <a:pt x="223" y="27"/>
                </a:lnTo>
                <a:lnTo>
                  <a:pt x="221" y="48"/>
                </a:lnTo>
                <a:lnTo>
                  <a:pt x="221" y="48"/>
                </a:lnTo>
                <a:lnTo>
                  <a:pt x="167" y="50"/>
                </a:lnTo>
                <a:lnTo>
                  <a:pt x="113" y="51"/>
                </a:lnTo>
                <a:lnTo>
                  <a:pt x="86" y="52"/>
                </a:lnTo>
                <a:lnTo>
                  <a:pt x="60" y="51"/>
                </a:lnTo>
                <a:lnTo>
                  <a:pt x="32" y="49"/>
                </a:lnTo>
                <a:lnTo>
                  <a:pt x="6" y="46"/>
                </a:lnTo>
                <a:lnTo>
                  <a:pt x="6" y="46"/>
                </a:lnTo>
                <a:lnTo>
                  <a:pt x="4" y="45"/>
                </a:lnTo>
                <a:lnTo>
                  <a:pt x="2" y="46"/>
                </a:lnTo>
                <a:lnTo>
                  <a:pt x="1" y="48"/>
                </a:lnTo>
                <a:lnTo>
                  <a:pt x="0" y="50"/>
                </a:lnTo>
                <a:lnTo>
                  <a:pt x="0" y="50"/>
                </a:lnTo>
                <a:lnTo>
                  <a:pt x="0" y="52"/>
                </a:lnTo>
                <a:lnTo>
                  <a:pt x="2" y="54"/>
                </a:lnTo>
                <a:lnTo>
                  <a:pt x="2" y="54"/>
                </a:lnTo>
                <a:lnTo>
                  <a:pt x="9" y="63"/>
                </a:lnTo>
                <a:lnTo>
                  <a:pt x="14" y="74"/>
                </a:lnTo>
                <a:lnTo>
                  <a:pt x="18" y="85"/>
                </a:lnTo>
                <a:lnTo>
                  <a:pt x="20" y="96"/>
                </a:lnTo>
                <a:lnTo>
                  <a:pt x="21" y="108"/>
                </a:lnTo>
                <a:lnTo>
                  <a:pt x="21" y="120"/>
                </a:lnTo>
                <a:lnTo>
                  <a:pt x="20" y="132"/>
                </a:lnTo>
                <a:lnTo>
                  <a:pt x="17" y="143"/>
                </a:lnTo>
                <a:lnTo>
                  <a:pt x="17" y="143"/>
                </a:lnTo>
                <a:lnTo>
                  <a:pt x="17" y="145"/>
                </a:lnTo>
                <a:lnTo>
                  <a:pt x="18" y="146"/>
                </a:lnTo>
                <a:lnTo>
                  <a:pt x="18" y="146"/>
                </a:lnTo>
                <a:lnTo>
                  <a:pt x="20" y="148"/>
                </a:lnTo>
                <a:lnTo>
                  <a:pt x="22" y="148"/>
                </a:lnTo>
                <a:lnTo>
                  <a:pt x="22" y="148"/>
                </a:lnTo>
                <a:lnTo>
                  <a:pt x="47" y="148"/>
                </a:lnTo>
                <a:lnTo>
                  <a:pt x="74" y="147"/>
                </a:lnTo>
                <a:lnTo>
                  <a:pt x="125" y="144"/>
                </a:lnTo>
                <a:lnTo>
                  <a:pt x="177" y="141"/>
                </a:lnTo>
                <a:lnTo>
                  <a:pt x="229" y="139"/>
                </a:lnTo>
                <a:lnTo>
                  <a:pt x="229" y="139"/>
                </a:lnTo>
                <a:lnTo>
                  <a:pt x="229" y="178"/>
                </a:lnTo>
                <a:lnTo>
                  <a:pt x="229" y="178"/>
                </a:lnTo>
                <a:lnTo>
                  <a:pt x="230" y="180"/>
                </a:lnTo>
                <a:lnTo>
                  <a:pt x="231" y="182"/>
                </a:lnTo>
                <a:lnTo>
                  <a:pt x="233" y="182"/>
                </a:lnTo>
                <a:lnTo>
                  <a:pt x="235" y="182"/>
                </a:lnTo>
                <a:lnTo>
                  <a:pt x="235" y="182"/>
                </a:lnTo>
                <a:close/>
                <a:moveTo>
                  <a:pt x="210" y="131"/>
                </a:moveTo>
                <a:lnTo>
                  <a:pt x="210" y="131"/>
                </a:lnTo>
                <a:lnTo>
                  <a:pt x="215" y="129"/>
                </a:lnTo>
                <a:lnTo>
                  <a:pt x="221" y="127"/>
                </a:lnTo>
                <a:lnTo>
                  <a:pt x="230" y="121"/>
                </a:lnTo>
                <a:lnTo>
                  <a:pt x="239" y="115"/>
                </a:lnTo>
                <a:lnTo>
                  <a:pt x="248" y="110"/>
                </a:lnTo>
                <a:lnTo>
                  <a:pt x="248" y="110"/>
                </a:lnTo>
                <a:lnTo>
                  <a:pt x="249" y="109"/>
                </a:lnTo>
                <a:lnTo>
                  <a:pt x="249" y="109"/>
                </a:lnTo>
                <a:lnTo>
                  <a:pt x="235" y="120"/>
                </a:lnTo>
                <a:lnTo>
                  <a:pt x="221" y="131"/>
                </a:lnTo>
                <a:lnTo>
                  <a:pt x="221" y="131"/>
                </a:lnTo>
                <a:lnTo>
                  <a:pt x="210" y="131"/>
                </a:lnTo>
                <a:lnTo>
                  <a:pt x="210" y="131"/>
                </a:lnTo>
                <a:close/>
                <a:moveTo>
                  <a:pt x="177" y="132"/>
                </a:moveTo>
                <a:lnTo>
                  <a:pt x="177" y="132"/>
                </a:lnTo>
                <a:lnTo>
                  <a:pt x="189" y="126"/>
                </a:lnTo>
                <a:lnTo>
                  <a:pt x="200" y="120"/>
                </a:lnTo>
                <a:lnTo>
                  <a:pt x="223" y="107"/>
                </a:lnTo>
                <a:lnTo>
                  <a:pt x="223" y="107"/>
                </a:lnTo>
                <a:lnTo>
                  <a:pt x="248" y="93"/>
                </a:lnTo>
                <a:lnTo>
                  <a:pt x="273" y="81"/>
                </a:lnTo>
                <a:lnTo>
                  <a:pt x="273" y="81"/>
                </a:lnTo>
                <a:lnTo>
                  <a:pt x="246" y="97"/>
                </a:lnTo>
                <a:lnTo>
                  <a:pt x="246" y="97"/>
                </a:lnTo>
                <a:lnTo>
                  <a:pt x="216" y="114"/>
                </a:lnTo>
                <a:lnTo>
                  <a:pt x="187" y="132"/>
                </a:lnTo>
                <a:lnTo>
                  <a:pt x="187" y="132"/>
                </a:lnTo>
                <a:lnTo>
                  <a:pt x="187" y="132"/>
                </a:lnTo>
                <a:lnTo>
                  <a:pt x="187" y="132"/>
                </a:lnTo>
                <a:lnTo>
                  <a:pt x="177" y="132"/>
                </a:lnTo>
                <a:lnTo>
                  <a:pt x="177" y="132"/>
                </a:lnTo>
                <a:close/>
                <a:moveTo>
                  <a:pt x="149" y="134"/>
                </a:moveTo>
                <a:lnTo>
                  <a:pt x="149" y="134"/>
                </a:lnTo>
                <a:lnTo>
                  <a:pt x="165" y="127"/>
                </a:lnTo>
                <a:lnTo>
                  <a:pt x="182" y="119"/>
                </a:lnTo>
                <a:lnTo>
                  <a:pt x="213" y="102"/>
                </a:lnTo>
                <a:lnTo>
                  <a:pt x="278" y="67"/>
                </a:lnTo>
                <a:lnTo>
                  <a:pt x="278" y="67"/>
                </a:lnTo>
                <a:lnTo>
                  <a:pt x="287" y="62"/>
                </a:lnTo>
                <a:lnTo>
                  <a:pt x="290" y="61"/>
                </a:lnTo>
                <a:lnTo>
                  <a:pt x="286" y="64"/>
                </a:lnTo>
                <a:lnTo>
                  <a:pt x="286" y="64"/>
                </a:lnTo>
                <a:lnTo>
                  <a:pt x="269" y="77"/>
                </a:lnTo>
                <a:lnTo>
                  <a:pt x="269" y="77"/>
                </a:lnTo>
                <a:lnTo>
                  <a:pt x="251" y="87"/>
                </a:lnTo>
                <a:lnTo>
                  <a:pt x="234" y="96"/>
                </a:lnTo>
                <a:lnTo>
                  <a:pt x="234" y="96"/>
                </a:lnTo>
                <a:lnTo>
                  <a:pt x="217" y="105"/>
                </a:lnTo>
                <a:lnTo>
                  <a:pt x="202" y="114"/>
                </a:lnTo>
                <a:lnTo>
                  <a:pt x="186" y="124"/>
                </a:lnTo>
                <a:lnTo>
                  <a:pt x="171" y="133"/>
                </a:lnTo>
                <a:lnTo>
                  <a:pt x="171" y="133"/>
                </a:lnTo>
                <a:lnTo>
                  <a:pt x="149" y="134"/>
                </a:lnTo>
                <a:lnTo>
                  <a:pt x="149" y="134"/>
                </a:lnTo>
                <a:close/>
                <a:moveTo>
                  <a:pt x="14" y="56"/>
                </a:moveTo>
                <a:lnTo>
                  <a:pt x="14" y="56"/>
                </a:lnTo>
                <a:lnTo>
                  <a:pt x="26" y="57"/>
                </a:lnTo>
                <a:lnTo>
                  <a:pt x="26" y="57"/>
                </a:lnTo>
                <a:lnTo>
                  <a:pt x="18" y="59"/>
                </a:lnTo>
                <a:lnTo>
                  <a:pt x="18" y="59"/>
                </a:lnTo>
                <a:lnTo>
                  <a:pt x="18" y="60"/>
                </a:lnTo>
                <a:lnTo>
                  <a:pt x="18" y="61"/>
                </a:lnTo>
                <a:lnTo>
                  <a:pt x="18" y="61"/>
                </a:lnTo>
                <a:lnTo>
                  <a:pt x="19" y="62"/>
                </a:lnTo>
                <a:lnTo>
                  <a:pt x="19" y="62"/>
                </a:lnTo>
                <a:lnTo>
                  <a:pt x="25" y="59"/>
                </a:lnTo>
                <a:lnTo>
                  <a:pt x="28" y="59"/>
                </a:lnTo>
                <a:lnTo>
                  <a:pt x="28" y="60"/>
                </a:lnTo>
                <a:lnTo>
                  <a:pt x="26" y="61"/>
                </a:lnTo>
                <a:lnTo>
                  <a:pt x="26" y="61"/>
                </a:lnTo>
                <a:lnTo>
                  <a:pt x="20" y="66"/>
                </a:lnTo>
                <a:lnTo>
                  <a:pt x="20" y="66"/>
                </a:lnTo>
                <a:lnTo>
                  <a:pt x="14" y="56"/>
                </a:lnTo>
                <a:lnTo>
                  <a:pt x="14" y="56"/>
                </a:lnTo>
                <a:close/>
                <a:moveTo>
                  <a:pt x="63" y="60"/>
                </a:moveTo>
                <a:lnTo>
                  <a:pt x="63" y="60"/>
                </a:lnTo>
                <a:lnTo>
                  <a:pt x="52" y="66"/>
                </a:lnTo>
                <a:lnTo>
                  <a:pt x="41" y="73"/>
                </a:lnTo>
                <a:lnTo>
                  <a:pt x="41" y="73"/>
                </a:lnTo>
                <a:lnTo>
                  <a:pt x="33" y="78"/>
                </a:lnTo>
                <a:lnTo>
                  <a:pt x="29" y="79"/>
                </a:lnTo>
                <a:lnTo>
                  <a:pt x="28" y="80"/>
                </a:lnTo>
                <a:lnTo>
                  <a:pt x="28" y="79"/>
                </a:lnTo>
                <a:lnTo>
                  <a:pt x="28" y="79"/>
                </a:lnTo>
                <a:lnTo>
                  <a:pt x="37" y="71"/>
                </a:lnTo>
                <a:lnTo>
                  <a:pt x="45" y="61"/>
                </a:lnTo>
                <a:lnTo>
                  <a:pt x="45" y="61"/>
                </a:lnTo>
                <a:lnTo>
                  <a:pt x="46" y="60"/>
                </a:lnTo>
                <a:lnTo>
                  <a:pt x="44" y="59"/>
                </a:lnTo>
                <a:lnTo>
                  <a:pt x="44" y="59"/>
                </a:lnTo>
                <a:lnTo>
                  <a:pt x="33" y="63"/>
                </a:lnTo>
                <a:lnTo>
                  <a:pt x="23" y="67"/>
                </a:lnTo>
                <a:lnTo>
                  <a:pt x="23" y="67"/>
                </a:lnTo>
                <a:lnTo>
                  <a:pt x="22" y="67"/>
                </a:lnTo>
                <a:lnTo>
                  <a:pt x="22" y="67"/>
                </a:lnTo>
                <a:lnTo>
                  <a:pt x="24" y="65"/>
                </a:lnTo>
                <a:lnTo>
                  <a:pt x="28" y="63"/>
                </a:lnTo>
                <a:lnTo>
                  <a:pt x="28" y="63"/>
                </a:lnTo>
                <a:lnTo>
                  <a:pt x="30" y="60"/>
                </a:lnTo>
                <a:lnTo>
                  <a:pt x="32" y="58"/>
                </a:lnTo>
                <a:lnTo>
                  <a:pt x="32" y="58"/>
                </a:lnTo>
                <a:lnTo>
                  <a:pt x="63" y="60"/>
                </a:lnTo>
                <a:lnTo>
                  <a:pt x="63" y="60"/>
                </a:lnTo>
                <a:close/>
                <a:moveTo>
                  <a:pt x="94" y="60"/>
                </a:moveTo>
                <a:lnTo>
                  <a:pt x="94" y="60"/>
                </a:lnTo>
                <a:lnTo>
                  <a:pt x="87" y="64"/>
                </a:lnTo>
                <a:lnTo>
                  <a:pt x="80" y="69"/>
                </a:lnTo>
                <a:lnTo>
                  <a:pt x="66" y="78"/>
                </a:lnTo>
                <a:lnTo>
                  <a:pt x="52" y="87"/>
                </a:lnTo>
                <a:lnTo>
                  <a:pt x="45" y="91"/>
                </a:lnTo>
                <a:lnTo>
                  <a:pt x="38" y="94"/>
                </a:lnTo>
                <a:lnTo>
                  <a:pt x="38" y="94"/>
                </a:lnTo>
                <a:lnTo>
                  <a:pt x="32" y="95"/>
                </a:lnTo>
                <a:lnTo>
                  <a:pt x="32" y="95"/>
                </a:lnTo>
                <a:lnTo>
                  <a:pt x="33" y="94"/>
                </a:lnTo>
                <a:lnTo>
                  <a:pt x="42" y="89"/>
                </a:lnTo>
                <a:lnTo>
                  <a:pt x="42" y="89"/>
                </a:lnTo>
                <a:lnTo>
                  <a:pt x="62" y="79"/>
                </a:lnTo>
                <a:lnTo>
                  <a:pt x="62" y="79"/>
                </a:lnTo>
                <a:lnTo>
                  <a:pt x="76" y="71"/>
                </a:lnTo>
                <a:lnTo>
                  <a:pt x="82" y="65"/>
                </a:lnTo>
                <a:lnTo>
                  <a:pt x="88" y="60"/>
                </a:lnTo>
                <a:lnTo>
                  <a:pt x="88" y="60"/>
                </a:lnTo>
                <a:lnTo>
                  <a:pt x="94" y="60"/>
                </a:lnTo>
                <a:lnTo>
                  <a:pt x="94" y="60"/>
                </a:lnTo>
                <a:close/>
                <a:moveTo>
                  <a:pt x="116" y="60"/>
                </a:moveTo>
                <a:lnTo>
                  <a:pt x="116" y="60"/>
                </a:lnTo>
                <a:lnTo>
                  <a:pt x="106" y="64"/>
                </a:lnTo>
                <a:lnTo>
                  <a:pt x="96" y="70"/>
                </a:lnTo>
                <a:lnTo>
                  <a:pt x="78" y="81"/>
                </a:lnTo>
                <a:lnTo>
                  <a:pt x="59" y="92"/>
                </a:lnTo>
                <a:lnTo>
                  <a:pt x="48" y="97"/>
                </a:lnTo>
                <a:lnTo>
                  <a:pt x="38" y="101"/>
                </a:lnTo>
                <a:lnTo>
                  <a:pt x="38" y="101"/>
                </a:lnTo>
                <a:lnTo>
                  <a:pt x="31" y="104"/>
                </a:lnTo>
                <a:lnTo>
                  <a:pt x="39" y="100"/>
                </a:lnTo>
                <a:lnTo>
                  <a:pt x="39" y="100"/>
                </a:lnTo>
                <a:lnTo>
                  <a:pt x="66" y="86"/>
                </a:lnTo>
                <a:lnTo>
                  <a:pt x="66" y="86"/>
                </a:lnTo>
                <a:lnTo>
                  <a:pt x="85" y="75"/>
                </a:lnTo>
                <a:lnTo>
                  <a:pt x="95" y="67"/>
                </a:lnTo>
                <a:lnTo>
                  <a:pt x="104" y="60"/>
                </a:lnTo>
                <a:lnTo>
                  <a:pt x="104" y="60"/>
                </a:lnTo>
                <a:lnTo>
                  <a:pt x="116" y="60"/>
                </a:lnTo>
                <a:lnTo>
                  <a:pt x="116" y="60"/>
                </a:lnTo>
                <a:close/>
                <a:moveTo>
                  <a:pt x="133" y="60"/>
                </a:moveTo>
                <a:lnTo>
                  <a:pt x="133" y="60"/>
                </a:lnTo>
                <a:lnTo>
                  <a:pt x="121" y="66"/>
                </a:lnTo>
                <a:lnTo>
                  <a:pt x="109" y="73"/>
                </a:lnTo>
                <a:lnTo>
                  <a:pt x="86" y="87"/>
                </a:lnTo>
                <a:lnTo>
                  <a:pt x="63" y="101"/>
                </a:lnTo>
                <a:lnTo>
                  <a:pt x="50" y="107"/>
                </a:lnTo>
                <a:lnTo>
                  <a:pt x="38" y="112"/>
                </a:lnTo>
                <a:lnTo>
                  <a:pt x="38" y="112"/>
                </a:lnTo>
                <a:lnTo>
                  <a:pt x="31" y="115"/>
                </a:lnTo>
                <a:lnTo>
                  <a:pt x="31" y="115"/>
                </a:lnTo>
                <a:lnTo>
                  <a:pt x="32" y="114"/>
                </a:lnTo>
                <a:lnTo>
                  <a:pt x="43" y="107"/>
                </a:lnTo>
                <a:lnTo>
                  <a:pt x="43" y="107"/>
                </a:lnTo>
                <a:lnTo>
                  <a:pt x="56" y="99"/>
                </a:lnTo>
                <a:lnTo>
                  <a:pt x="71" y="91"/>
                </a:lnTo>
                <a:lnTo>
                  <a:pt x="71" y="91"/>
                </a:lnTo>
                <a:lnTo>
                  <a:pt x="84" y="84"/>
                </a:lnTo>
                <a:lnTo>
                  <a:pt x="97" y="76"/>
                </a:lnTo>
                <a:lnTo>
                  <a:pt x="110" y="67"/>
                </a:lnTo>
                <a:lnTo>
                  <a:pt x="123" y="60"/>
                </a:lnTo>
                <a:lnTo>
                  <a:pt x="123" y="60"/>
                </a:lnTo>
                <a:lnTo>
                  <a:pt x="123" y="60"/>
                </a:lnTo>
                <a:lnTo>
                  <a:pt x="123" y="60"/>
                </a:lnTo>
                <a:lnTo>
                  <a:pt x="133" y="60"/>
                </a:lnTo>
                <a:lnTo>
                  <a:pt x="133" y="60"/>
                </a:lnTo>
                <a:close/>
                <a:moveTo>
                  <a:pt x="155" y="59"/>
                </a:moveTo>
                <a:lnTo>
                  <a:pt x="155" y="59"/>
                </a:lnTo>
                <a:lnTo>
                  <a:pt x="143" y="65"/>
                </a:lnTo>
                <a:lnTo>
                  <a:pt x="130" y="73"/>
                </a:lnTo>
                <a:lnTo>
                  <a:pt x="106" y="87"/>
                </a:lnTo>
                <a:lnTo>
                  <a:pt x="106" y="87"/>
                </a:lnTo>
                <a:lnTo>
                  <a:pt x="90" y="95"/>
                </a:lnTo>
                <a:lnTo>
                  <a:pt x="75" y="102"/>
                </a:lnTo>
                <a:lnTo>
                  <a:pt x="75" y="102"/>
                </a:lnTo>
                <a:lnTo>
                  <a:pt x="58" y="111"/>
                </a:lnTo>
                <a:lnTo>
                  <a:pt x="41" y="121"/>
                </a:lnTo>
                <a:lnTo>
                  <a:pt x="41" y="121"/>
                </a:lnTo>
                <a:lnTo>
                  <a:pt x="36" y="124"/>
                </a:lnTo>
                <a:lnTo>
                  <a:pt x="30" y="127"/>
                </a:lnTo>
                <a:lnTo>
                  <a:pt x="30" y="127"/>
                </a:lnTo>
                <a:lnTo>
                  <a:pt x="39" y="120"/>
                </a:lnTo>
                <a:lnTo>
                  <a:pt x="48" y="113"/>
                </a:lnTo>
                <a:lnTo>
                  <a:pt x="48" y="113"/>
                </a:lnTo>
                <a:lnTo>
                  <a:pt x="64" y="103"/>
                </a:lnTo>
                <a:lnTo>
                  <a:pt x="80" y="94"/>
                </a:lnTo>
                <a:lnTo>
                  <a:pt x="80" y="94"/>
                </a:lnTo>
                <a:lnTo>
                  <a:pt x="110" y="78"/>
                </a:lnTo>
                <a:lnTo>
                  <a:pt x="125" y="69"/>
                </a:lnTo>
                <a:lnTo>
                  <a:pt x="140" y="59"/>
                </a:lnTo>
                <a:lnTo>
                  <a:pt x="140" y="59"/>
                </a:lnTo>
                <a:lnTo>
                  <a:pt x="155" y="59"/>
                </a:lnTo>
                <a:lnTo>
                  <a:pt x="155" y="59"/>
                </a:lnTo>
                <a:close/>
                <a:moveTo>
                  <a:pt x="180" y="58"/>
                </a:moveTo>
                <a:lnTo>
                  <a:pt x="180" y="58"/>
                </a:lnTo>
                <a:lnTo>
                  <a:pt x="163" y="67"/>
                </a:lnTo>
                <a:lnTo>
                  <a:pt x="147" y="79"/>
                </a:lnTo>
                <a:lnTo>
                  <a:pt x="147" y="79"/>
                </a:lnTo>
                <a:lnTo>
                  <a:pt x="120" y="92"/>
                </a:lnTo>
                <a:lnTo>
                  <a:pt x="120" y="92"/>
                </a:lnTo>
                <a:lnTo>
                  <a:pt x="101" y="101"/>
                </a:lnTo>
                <a:lnTo>
                  <a:pt x="83" y="111"/>
                </a:lnTo>
                <a:lnTo>
                  <a:pt x="46" y="131"/>
                </a:lnTo>
                <a:lnTo>
                  <a:pt x="46" y="131"/>
                </a:lnTo>
                <a:lnTo>
                  <a:pt x="38" y="134"/>
                </a:lnTo>
                <a:lnTo>
                  <a:pt x="38" y="134"/>
                </a:lnTo>
                <a:lnTo>
                  <a:pt x="49" y="128"/>
                </a:lnTo>
                <a:lnTo>
                  <a:pt x="49" y="128"/>
                </a:lnTo>
                <a:lnTo>
                  <a:pt x="69" y="115"/>
                </a:lnTo>
                <a:lnTo>
                  <a:pt x="88" y="102"/>
                </a:lnTo>
                <a:lnTo>
                  <a:pt x="88" y="102"/>
                </a:lnTo>
                <a:lnTo>
                  <a:pt x="125" y="80"/>
                </a:lnTo>
                <a:lnTo>
                  <a:pt x="144" y="69"/>
                </a:lnTo>
                <a:lnTo>
                  <a:pt x="163" y="59"/>
                </a:lnTo>
                <a:lnTo>
                  <a:pt x="163" y="59"/>
                </a:lnTo>
                <a:lnTo>
                  <a:pt x="180" y="58"/>
                </a:lnTo>
                <a:lnTo>
                  <a:pt x="180" y="58"/>
                </a:lnTo>
                <a:close/>
                <a:moveTo>
                  <a:pt x="210" y="57"/>
                </a:moveTo>
                <a:lnTo>
                  <a:pt x="210" y="57"/>
                </a:lnTo>
                <a:lnTo>
                  <a:pt x="197" y="63"/>
                </a:lnTo>
                <a:lnTo>
                  <a:pt x="184" y="72"/>
                </a:lnTo>
                <a:lnTo>
                  <a:pt x="158" y="87"/>
                </a:lnTo>
                <a:lnTo>
                  <a:pt x="158" y="87"/>
                </a:lnTo>
                <a:lnTo>
                  <a:pt x="140" y="95"/>
                </a:lnTo>
                <a:lnTo>
                  <a:pt x="121" y="104"/>
                </a:lnTo>
                <a:lnTo>
                  <a:pt x="121" y="104"/>
                </a:lnTo>
                <a:lnTo>
                  <a:pt x="101" y="115"/>
                </a:lnTo>
                <a:lnTo>
                  <a:pt x="81" y="126"/>
                </a:lnTo>
                <a:lnTo>
                  <a:pt x="81" y="126"/>
                </a:lnTo>
                <a:lnTo>
                  <a:pt x="69" y="131"/>
                </a:lnTo>
                <a:lnTo>
                  <a:pt x="56" y="136"/>
                </a:lnTo>
                <a:lnTo>
                  <a:pt x="56" y="136"/>
                </a:lnTo>
                <a:lnTo>
                  <a:pt x="64" y="133"/>
                </a:lnTo>
                <a:lnTo>
                  <a:pt x="71" y="129"/>
                </a:lnTo>
                <a:lnTo>
                  <a:pt x="71" y="129"/>
                </a:lnTo>
                <a:lnTo>
                  <a:pt x="90" y="116"/>
                </a:lnTo>
                <a:lnTo>
                  <a:pt x="110" y="104"/>
                </a:lnTo>
                <a:lnTo>
                  <a:pt x="110" y="104"/>
                </a:lnTo>
                <a:lnTo>
                  <a:pt x="126" y="94"/>
                </a:lnTo>
                <a:lnTo>
                  <a:pt x="142" y="84"/>
                </a:lnTo>
                <a:lnTo>
                  <a:pt x="142" y="84"/>
                </a:lnTo>
                <a:lnTo>
                  <a:pt x="145" y="83"/>
                </a:lnTo>
                <a:lnTo>
                  <a:pt x="145" y="83"/>
                </a:lnTo>
                <a:lnTo>
                  <a:pt x="166" y="71"/>
                </a:lnTo>
                <a:lnTo>
                  <a:pt x="187" y="58"/>
                </a:lnTo>
                <a:lnTo>
                  <a:pt x="187" y="58"/>
                </a:lnTo>
                <a:lnTo>
                  <a:pt x="210" y="57"/>
                </a:lnTo>
                <a:lnTo>
                  <a:pt x="210" y="57"/>
                </a:lnTo>
                <a:close/>
                <a:moveTo>
                  <a:pt x="277" y="48"/>
                </a:moveTo>
                <a:lnTo>
                  <a:pt x="277" y="48"/>
                </a:lnTo>
                <a:lnTo>
                  <a:pt x="272" y="48"/>
                </a:lnTo>
                <a:lnTo>
                  <a:pt x="267" y="49"/>
                </a:lnTo>
                <a:lnTo>
                  <a:pt x="267" y="49"/>
                </a:lnTo>
                <a:lnTo>
                  <a:pt x="272" y="45"/>
                </a:lnTo>
                <a:lnTo>
                  <a:pt x="272" y="45"/>
                </a:lnTo>
                <a:lnTo>
                  <a:pt x="272" y="44"/>
                </a:lnTo>
                <a:lnTo>
                  <a:pt x="271" y="43"/>
                </a:lnTo>
                <a:lnTo>
                  <a:pt x="271" y="43"/>
                </a:lnTo>
                <a:lnTo>
                  <a:pt x="265" y="44"/>
                </a:lnTo>
                <a:lnTo>
                  <a:pt x="258" y="45"/>
                </a:lnTo>
                <a:lnTo>
                  <a:pt x="246" y="49"/>
                </a:lnTo>
                <a:lnTo>
                  <a:pt x="246" y="49"/>
                </a:lnTo>
                <a:lnTo>
                  <a:pt x="238" y="52"/>
                </a:lnTo>
                <a:lnTo>
                  <a:pt x="235" y="53"/>
                </a:lnTo>
                <a:lnTo>
                  <a:pt x="235" y="52"/>
                </a:lnTo>
                <a:lnTo>
                  <a:pt x="237" y="51"/>
                </a:lnTo>
                <a:lnTo>
                  <a:pt x="237" y="51"/>
                </a:lnTo>
                <a:lnTo>
                  <a:pt x="245" y="46"/>
                </a:lnTo>
                <a:lnTo>
                  <a:pt x="254" y="43"/>
                </a:lnTo>
                <a:lnTo>
                  <a:pt x="254" y="43"/>
                </a:lnTo>
                <a:lnTo>
                  <a:pt x="255" y="41"/>
                </a:lnTo>
                <a:lnTo>
                  <a:pt x="255" y="41"/>
                </a:lnTo>
                <a:lnTo>
                  <a:pt x="254" y="41"/>
                </a:lnTo>
                <a:lnTo>
                  <a:pt x="254" y="41"/>
                </a:lnTo>
                <a:lnTo>
                  <a:pt x="249" y="41"/>
                </a:lnTo>
                <a:lnTo>
                  <a:pt x="245" y="43"/>
                </a:lnTo>
                <a:lnTo>
                  <a:pt x="236" y="47"/>
                </a:lnTo>
                <a:lnTo>
                  <a:pt x="236" y="47"/>
                </a:lnTo>
                <a:lnTo>
                  <a:pt x="232" y="49"/>
                </a:lnTo>
                <a:lnTo>
                  <a:pt x="233" y="47"/>
                </a:lnTo>
                <a:lnTo>
                  <a:pt x="239" y="43"/>
                </a:lnTo>
                <a:lnTo>
                  <a:pt x="239" y="43"/>
                </a:lnTo>
                <a:lnTo>
                  <a:pt x="244" y="40"/>
                </a:lnTo>
                <a:lnTo>
                  <a:pt x="250" y="37"/>
                </a:lnTo>
                <a:lnTo>
                  <a:pt x="250" y="37"/>
                </a:lnTo>
                <a:lnTo>
                  <a:pt x="251" y="36"/>
                </a:lnTo>
                <a:lnTo>
                  <a:pt x="250" y="35"/>
                </a:lnTo>
                <a:lnTo>
                  <a:pt x="250" y="35"/>
                </a:lnTo>
                <a:lnTo>
                  <a:pt x="249" y="35"/>
                </a:lnTo>
                <a:lnTo>
                  <a:pt x="249" y="35"/>
                </a:lnTo>
                <a:lnTo>
                  <a:pt x="240" y="38"/>
                </a:lnTo>
                <a:lnTo>
                  <a:pt x="235" y="41"/>
                </a:lnTo>
                <a:lnTo>
                  <a:pt x="232" y="43"/>
                </a:lnTo>
                <a:lnTo>
                  <a:pt x="232" y="43"/>
                </a:lnTo>
                <a:lnTo>
                  <a:pt x="237" y="37"/>
                </a:lnTo>
                <a:lnTo>
                  <a:pt x="243" y="31"/>
                </a:lnTo>
                <a:lnTo>
                  <a:pt x="243" y="31"/>
                </a:lnTo>
                <a:lnTo>
                  <a:pt x="243" y="29"/>
                </a:lnTo>
                <a:lnTo>
                  <a:pt x="242" y="29"/>
                </a:lnTo>
                <a:lnTo>
                  <a:pt x="242" y="29"/>
                </a:lnTo>
                <a:lnTo>
                  <a:pt x="242" y="29"/>
                </a:lnTo>
                <a:lnTo>
                  <a:pt x="239" y="31"/>
                </a:lnTo>
                <a:lnTo>
                  <a:pt x="237" y="31"/>
                </a:lnTo>
                <a:lnTo>
                  <a:pt x="236" y="31"/>
                </a:lnTo>
                <a:lnTo>
                  <a:pt x="236" y="30"/>
                </a:lnTo>
                <a:lnTo>
                  <a:pt x="238" y="26"/>
                </a:lnTo>
                <a:lnTo>
                  <a:pt x="240" y="22"/>
                </a:lnTo>
                <a:lnTo>
                  <a:pt x="240" y="22"/>
                </a:lnTo>
                <a:lnTo>
                  <a:pt x="240" y="21"/>
                </a:lnTo>
                <a:lnTo>
                  <a:pt x="239" y="20"/>
                </a:lnTo>
                <a:lnTo>
                  <a:pt x="239" y="20"/>
                </a:lnTo>
                <a:lnTo>
                  <a:pt x="235" y="22"/>
                </a:lnTo>
                <a:lnTo>
                  <a:pt x="234" y="21"/>
                </a:lnTo>
                <a:lnTo>
                  <a:pt x="233" y="21"/>
                </a:lnTo>
                <a:lnTo>
                  <a:pt x="233" y="19"/>
                </a:lnTo>
                <a:lnTo>
                  <a:pt x="234" y="15"/>
                </a:lnTo>
                <a:lnTo>
                  <a:pt x="234" y="15"/>
                </a:lnTo>
                <a:lnTo>
                  <a:pt x="277" y="48"/>
                </a:lnTo>
                <a:lnTo>
                  <a:pt x="277" y="48"/>
                </a:lnTo>
                <a:close/>
                <a:moveTo>
                  <a:pt x="242" y="54"/>
                </a:moveTo>
                <a:lnTo>
                  <a:pt x="242" y="54"/>
                </a:lnTo>
                <a:lnTo>
                  <a:pt x="224" y="62"/>
                </a:lnTo>
                <a:lnTo>
                  <a:pt x="206" y="71"/>
                </a:lnTo>
                <a:lnTo>
                  <a:pt x="172" y="90"/>
                </a:lnTo>
                <a:lnTo>
                  <a:pt x="137" y="110"/>
                </a:lnTo>
                <a:lnTo>
                  <a:pt x="120" y="119"/>
                </a:lnTo>
                <a:lnTo>
                  <a:pt x="103" y="128"/>
                </a:lnTo>
                <a:lnTo>
                  <a:pt x="103" y="128"/>
                </a:lnTo>
                <a:lnTo>
                  <a:pt x="93" y="133"/>
                </a:lnTo>
                <a:lnTo>
                  <a:pt x="90" y="135"/>
                </a:lnTo>
                <a:lnTo>
                  <a:pt x="94" y="132"/>
                </a:lnTo>
                <a:lnTo>
                  <a:pt x="94" y="132"/>
                </a:lnTo>
                <a:lnTo>
                  <a:pt x="112" y="120"/>
                </a:lnTo>
                <a:lnTo>
                  <a:pt x="112" y="120"/>
                </a:lnTo>
                <a:lnTo>
                  <a:pt x="129" y="109"/>
                </a:lnTo>
                <a:lnTo>
                  <a:pt x="149" y="98"/>
                </a:lnTo>
                <a:lnTo>
                  <a:pt x="149" y="98"/>
                </a:lnTo>
                <a:lnTo>
                  <a:pt x="166" y="88"/>
                </a:lnTo>
                <a:lnTo>
                  <a:pt x="183" y="78"/>
                </a:lnTo>
                <a:lnTo>
                  <a:pt x="201" y="67"/>
                </a:lnTo>
                <a:lnTo>
                  <a:pt x="218" y="57"/>
                </a:lnTo>
                <a:lnTo>
                  <a:pt x="218" y="57"/>
                </a:lnTo>
                <a:lnTo>
                  <a:pt x="225" y="57"/>
                </a:lnTo>
                <a:lnTo>
                  <a:pt x="225" y="57"/>
                </a:lnTo>
                <a:lnTo>
                  <a:pt x="227" y="57"/>
                </a:lnTo>
                <a:lnTo>
                  <a:pt x="228" y="56"/>
                </a:lnTo>
                <a:lnTo>
                  <a:pt x="228" y="56"/>
                </a:lnTo>
                <a:lnTo>
                  <a:pt x="229" y="54"/>
                </a:lnTo>
                <a:lnTo>
                  <a:pt x="229" y="53"/>
                </a:lnTo>
                <a:lnTo>
                  <a:pt x="229" y="53"/>
                </a:lnTo>
                <a:lnTo>
                  <a:pt x="230" y="53"/>
                </a:lnTo>
                <a:lnTo>
                  <a:pt x="230" y="53"/>
                </a:lnTo>
                <a:lnTo>
                  <a:pt x="234" y="51"/>
                </a:lnTo>
                <a:lnTo>
                  <a:pt x="234" y="51"/>
                </a:lnTo>
                <a:lnTo>
                  <a:pt x="230" y="54"/>
                </a:lnTo>
                <a:lnTo>
                  <a:pt x="230" y="54"/>
                </a:lnTo>
                <a:lnTo>
                  <a:pt x="230" y="55"/>
                </a:lnTo>
                <a:lnTo>
                  <a:pt x="231" y="56"/>
                </a:lnTo>
                <a:lnTo>
                  <a:pt x="231" y="56"/>
                </a:lnTo>
                <a:lnTo>
                  <a:pt x="239" y="54"/>
                </a:lnTo>
                <a:lnTo>
                  <a:pt x="247" y="51"/>
                </a:lnTo>
                <a:lnTo>
                  <a:pt x="247" y="51"/>
                </a:lnTo>
                <a:lnTo>
                  <a:pt x="255" y="48"/>
                </a:lnTo>
                <a:lnTo>
                  <a:pt x="255" y="48"/>
                </a:lnTo>
                <a:lnTo>
                  <a:pt x="262" y="47"/>
                </a:lnTo>
                <a:lnTo>
                  <a:pt x="267" y="46"/>
                </a:lnTo>
                <a:lnTo>
                  <a:pt x="267" y="46"/>
                </a:lnTo>
                <a:lnTo>
                  <a:pt x="262" y="50"/>
                </a:lnTo>
                <a:lnTo>
                  <a:pt x="256" y="52"/>
                </a:lnTo>
                <a:lnTo>
                  <a:pt x="256" y="52"/>
                </a:lnTo>
                <a:lnTo>
                  <a:pt x="254" y="53"/>
                </a:lnTo>
                <a:lnTo>
                  <a:pt x="254" y="53"/>
                </a:lnTo>
                <a:lnTo>
                  <a:pt x="241" y="59"/>
                </a:lnTo>
                <a:lnTo>
                  <a:pt x="241" y="59"/>
                </a:lnTo>
                <a:lnTo>
                  <a:pt x="237" y="59"/>
                </a:lnTo>
                <a:lnTo>
                  <a:pt x="236" y="60"/>
                </a:lnTo>
                <a:lnTo>
                  <a:pt x="236" y="61"/>
                </a:lnTo>
                <a:lnTo>
                  <a:pt x="236" y="61"/>
                </a:lnTo>
                <a:lnTo>
                  <a:pt x="233" y="62"/>
                </a:lnTo>
                <a:lnTo>
                  <a:pt x="233" y="62"/>
                </a:lnTo>
                <a:lnTo>
                  <a:pt x="232" y="63"/>
                </a:lnTo>
                <a:lnTo>
                  <a:pt x="233" y="64"/>
                </a:lnTo>
                <a:lnTo>
                  <a:pt x="233" y="64"/>
                </a:lnTo>
                <a:lnTo>
                  <a:pt x="234" y="64"/>
                </a:lnTo>
                <a:lnTo>
                  <a:pt x="234" y="64"/>
                </a:lnTo>
                <a:lnTo>
                  <a:pt x="250" y="58"/>
                </a:lnTo>
                <a:lnTo>
                  <a:pt x="258" y="54"/>
                </a:lnTo>
                <a:lnTo>
                  <a:pt x="267" y="51"/>
                </a:lnTo>
                <a:lnTo>
                  <a:pt x="267" y="51"/>
                </a:lnTo>
                <a:lnTo>
                  <a:pt x="272" y="50"/>
                </a:lnTo>
                <a:lnTo>
                  <a:pt x="277" y="50"/>
                </a:lnTo>
                <a:lnTo>
                  <a:pt x="277" y="50"/>
                </a:lnTo>
                <a:lnTo>
                  <a:pt x="274" y="50"/>
                </a:lnTo>
                <a:lnTo>
                  <a:pt x="270" y="52"/>
                </a:lnTo>
                <a:lnTo>
                  <a:pt x="263" y="56"/>
                </a:lnTo>
                <a:lnTo>
                  <a:pt x="263" y="56"/>
                </a:lnTo>
                <a:lnTo>
                  <a:pt x="254" y="59"/>
                </a:lnTo>
                <a:lnTo>
                  <a:pt x="246" y="62"/>
                </a:lnTo>
                <a:lnTo>
                  <a:pt x="246" y="62"/>
                </a:lnTo>
                <a:lnTo>
                  <a:pt x="236" y="69"/>
                </a:lnTo>
                <a:lnTo>
                  <a:pt x="226" y="76"/>
                </a:lnTo>
                <a:lnTo>
                  <a:pt x="215" y="83"/>
                </a:lnTo>
                <a:lnTo>
                  <a:pt x="205" y="89"/>
                </a:lnTo>
                <a:lnTo>
                  <a:pt x="205" y="89"/>
                </a:lnTo>
                <a:lnTo>
                  <a:pt x="182" y="101"/>
                </a:lnTo>
                <a:lnTo>
                  <a:pt x="158" y="112"/>
                </a:lnTo>
                <a:lnTo>
                  <a:pt x="158" y="112"/>
                </a:lnTo>
                <a:lnTo>
                  <a:pt x="136" y="123"/>
                </a:lnTo>
                <a:lnTo>
                  <a:pt x="125" y="128"/>
                </a:lnTo>
                <a:lnTo>
                  <a:pt x="114" y="132"/>
                </a:lnTo>
                <a:lnTo>
                  <a:pt x="114" y="132"/>
                </a:lnTo>
                <a:lnTo>
                  <a:pt x="110" y="133"/>
                </a:lnTo>
                <a:lnTo>
                  <a:pt x="114" y="131"/>
                </a:lnTo>
                <a:lnTo>
                  <a:pt x="124" y="126"/>
                </a:lnTo>
                <a:lnTo>
                  <a:pt x="124" y="126"/>
                </a:lnTo>
                <a:lnTo>
                  <a:pt x="148" y="111"/>
                </a:lnTo>
                <a:lnTo>
                  <a:pt x="148" y="111"/>
                </a:lnTo>
                <a:lnTo>
                  <a:pt x="171" y="97"/>
                </a:lnTo>
                <a:lnTo>
                  <a:pt x="195" y="84"/>
                </a:lnTo>
                <a:lnTo>
                  <a:pt x="220" y="71"/>
                </a:lnTo>
                <a:lnTo>
                  <a:pt x="243" y="56"/>
                </a:lnTo>
                <a:lnTo>
                  <a:pt x="243" y="56"/>
                </a:lnTo>
                <a:lnTo>
                  <a:pt x="243" y="54"/>
                </a:lnTo>
                <a:lnTo>
                  <a:pt x="243" y="54"/>
                </a:lnTo>
                <a:lnTo>
                  <a:pt x="242" y="54"/>
                </a:lnTo>
                <a:lnTo>
                  <a:pt x="242" y="54"/>
                </a:lnTo>
                <a:close/>
                <a:moveTo>
                  <a:pt x="231" y="24"/>
                </a:moveTo>
                <a:lnTo>
                  <a:pt x="231" y="24"/>
                </a:lnTo>
                <a:lnTo>
                  <a:pt x="232" y="24"/>
                </a:lnTo>
                <a:lnTo>
                  <a:pt x="232" y="24"/>
                </a:lnTo>
                <a:lnTo>
                  <a:pt x="235" y="24"/>
                </a:lnTo>
                <a:lnTo>
                  <a:pt x="238" y="23"/>
                </a:lnTo>
                <a:lnTo>
                  <a:pt x="238" y="23"/>
                </a:lnTo>
                <a:lnTo>
                  <a:pt x="236" y="25"/>
                </a:lnTo>
                <a:lnTo>
                  <a:pt x="234" y="26"/>
                </a:lnTo>
                <a:lnTo>
                  <a:pt x="231" y="31"/>
                </a:lnTo>
                <a:lnTo>
                  <a:pt x="231" y="31"/>
                </a:lnTo>
                <a:lnTo>
                  <a:pt x="231" y="24"/>
                </a:lnTo>
                <a:lnTo>
                  <a:pt x="231" y="24"/>
                </a:lnTo>
                <a:close/>
                <a:moveTo>
                  <a:pt x="230" y="46"/>
                </a:moveTo>
                <a:lnTo>
                  <a:pt x="230" y="46"/>
                </a:lnTo>
                <a:lnTo>
                  <a:pt x="234" y="44"/>
                </a:lnTo>
                <a:lnTo>
                  <a:pt x="234" y="44"/>
                </a:lnTo>
                <a:lnTo>
                  <a:pt x="229" y="49"/>
                </a:lnTo>
                <a:lnTo>
                  <a:pt x="229" y="49"/>
                </a:lnTo>
                <a:lnTo>
                  <a:pt x="230" y="46"/>
                </a:lnTo>
                <a:lnTo>
                  <a:pt x="230" y="46"/>
                </a:lnTo>
                <a:close/>
                <a:moveTo>
                  <a:pt x="230" y="37"/>
                </a:moveTo>
                <a:lnTo>
                  <a:pt x="230" y="37"/>
                </a:lnTo>
                <a:lnTo>
                  <a:pt x="235" y="35"/>
                </a:lnTo>
                <a:lnTo>
                  <a:pt x="240" y="33"/>
                </a:lnTo>
                <a:lnTo>
                  <a:pt x="240" y="33"/>
                </a:lnTo>
                <a:lnTo>
                  <a:pt x="235" y="37"/>
                </a:lnTo>
                <a:lnTo>
                  <a:pt x="230" y="42"/>
                </a:lnTo>
                <a:lnTo>
                  <a:pt x="230" y="42"/>
                </a:lnTo>
                <a:lnTo>
                  <a:pt x="230" y="37"/>
                </a:lnTo>
                <a:lnTo>
                  <a:pt x="230" y="37"/>
                </a:lnTo>
                <a:close/>
                <a:moveTo>
                  <a:pt x="232" y="14"/>
                </a:moveTo>
                <a:lnTo>
                  <a:pt x="232" y="14"/>
                </a:lnTo>
                <a:lnTo>
                  <a:pt x="232" y="17"/>
                </a:lnTo>
                <a:lnTo>
                  <a:pt x="232" y="17"/>
                </a:lnTo>
                <a:lnTo>
                  <a:pt x="232" y="13"/>
                </a:lnTo>
                <a:lnTo>
                  <a:pt x="232" y="13"/>
                </a:lnTo>
                <a:lnTo>
                  <a:pt x="233" y="14"/>
                </a:lnTo>
                <a:lnTo>
                  <a:pt x="233" y="14"/>
                </a:lnTo>
                <a:lnTo>
                  <a:pt x="232" y="14"/>
                </a:lnTo>
                <a:lnTo>
                  <a:pt x="232" y="14"/>
                </a:lnTo>
                <a:close/>
                <a:moveTo>
                  <a:pt x="30" y="118"/>
                </a:moveTo>
                <a:lnTo>
                  <a:pt x="30" y="118"/>
                </a:lnTo>
                <a:lnTo>
                  <a:pt x="50" y="110"/>
                </a:lnTo>
                <a:lnTo>
                  <a:pt x="50" y="110"/>
                </a:lnTo>
                <a:lnTo>
                  <a:pt x="39" y="117"/>
                </a:lnTo>
                <a:lnTo>
                  <a:pt x="30" y="125"/>
                </a:lnTo>
                <a:lnTo>
                  <a:pt x="30" y="125"/>
                </a:lnTo>
                <a:lnTo>
                  <a:pt x="30" y="118"/>
                </a:lnTo>
                <a:lnTo>
                  <a:pt x="30" y="118"/>
                </a:lnTo>
                <a:close/>
                <a:moveTo>
                  <a:pt x="30" y="106"/>
                </a:moveTo>
                <a:lnTo>
                  <a:pt x="30" y="106"/>
                </a:lnTo>
                <a:lnTo>
                  <a:pt x="41" y="102"/>
                </a:lnTo>
                <a:lnTo>
                  <a:pt x="51" y="98"/>
                </a:lnTo>
                <a:lnTo>
                  <a:pt x="71" y="87"/>
                </a:lnTo>
                <a:lnTo>
                  <a:pt x="91" y="75"/>
                </a:lnTo>
                <a:lnTo>
                  <a:pt x="101" y="70"/>
                </a:lnTo>
                <a:lnTo>
                  <a:pt x="111" y="64"/>
                </a:lnTo>
                <a:lnTo>
                  <a:pt x="111" y="64"/>
                </a:lnTo>
                <a:lnTo>
                  <a:pt x="105" y="69"/>
                </a:lnTo>
                <a:lnTo>
                  <a:pt x="105" y="69"/>
                </a:lnTo>
                <a:lnTo>
                  <a:pt x="79" y="85"/>
                </a:lnTo>
                <a:lnTo>
                  <a:pt x="79" y="85"/>
                </a:lnTo>
                <a:lnTo>
                  <a:pt x="54" y="99"/>
                </a:lnTo>
                <a:lnTo>
                  <a:pt x="42" y="106"/>
                </a:lnTo>
                <a:lnTo>
                  <a:pt x="30" y="114"/>
                </a:lnTo>
                <a:lnTo>
                  <a:pt x="30" y="114"/>
                </a:lnTo>
                <a:lnTo>
                  <a:pt x="30" y="106"/>
                </a:lnTo>
                <a:lnTo>
                  <a:pt x="30" y="106"/>
                </a:lnTo>
                <a:close/>
                <a:moveTo>
                  <a:pt x="26" y="83"/>
                </a:moveTo>
                <a:lnTo>
                  <a:pt x="26" y="83"/>
                </a:lnTo>
                <a:lnTo>
                  <a:pt x="34" y="80"/>
                </a:lnTo>
                <a:lnTo>
                  <a:pt x="42" y="76"/>
                </a:lnTo>
                <a:lnTo>
                  <a:pt x="56" y="65"/>
                </a:lnTo>
                <a:lnTo>
                  <a:pt x="56" y="65"/>
                </a:lnTo>
                <a:lnTo>
                  <a:pt x="63" y="61"/>
                </a:lnTo>
                <a:lnTo>
                  <a:pt x="63" y="61"/>
                </a:lnTo>
                <a:lnTo>
                  <a:pt x="48" y="73"/>
                </a:lnTo>
                <a:lnTo>
                  <a:pt x="48" y="73"/>
                </a:lnTo>
                <a:lnTo>
                  <a:pt x="27" y="88"/>
                </a:lnTo>
                <a:lnTo>
                  <a:pt x="27" y="88"/>
                </a:lnTo>
                <a:lnTo>
                  <a:pt x="26" y="83"/>
                </a:lnTo>
                <a:lnTo>
                  <a:pt x="26" y="83"/>
                </a:lnTo>
                <a:close/>
                <a:moveTo>
                  <a:pt x="29" y="130"/>
                </a:moveTo>
                <a:lnTo>
                  <a:pt x="29" y="130"/>
                </a:lnTo>
                <a:lnTo>
                  <a:pt x="40" y="124"/>
                </a:lnTo>
                <a:lnTo>
                  <a:pt x="50" y="118"/>
                </a:lnTo>
                <a:lnTo>
                  <a:pt x="50" y="118"/>
                </a:lnTo>
                <a:lnTo>
                  <a:pt x="59" y="113"/>
                </a:lnTo>
                <a:lnTo>
                  <a:pt x="68" y="108"/>
                </a:lnTo>
                <a:lnTo>
                  <a:pt x="85" y="100"/>
                </a:lnTo>
                <a:lnTo>
                  <a:pt x="85" y="100"/>
                </a:lnTo>
                <a:lnTo>
                  <a:pt x="107" y="88"/>
                </a:lnTo>
                <a:lnTo>
                  <a:pt x="129" y="75"/>
                </a:lnTo>
                <a:lnTo>
                  <a:pt x="129" y="75"/>
                </a:lnTo>
                <a:lnTo>
                  <a:pt x="96" y="95"/>
                </a:lnTo>
                <a:lnTo>
                  <a:pt x="96" y="95"/>
                </a:lnTo>
                <a:lnTo>
                  <a:pt x="79" y="106"/>
                </a:lnTo>
                <a:lnTo>
                  <a:pt x="63" y="117"/>
                </a:lnTo>
                <a:lnTo>
                  <a:pt x="45" y="128"/>
                </a:lnTo>
                <a:lnTo>
                  <a:pt x="28" y="137"/>
                </a:lnTo>
                <a:lnTo>
                  <a:pt x="28" y="137"/>
                </a:lnTo>
                <a:lnTo>
                  <a:pt x="29" y="130"/>
                </a:lnTo>
                <a:lnTo>
                  <a:pt x="29" y="130"/>
                </a:lnTo>
                <a:close/>
                <a:moveTo>
                  <a:pt x="106" y="78"/>
                </a:moveTo>
                <a:lnTo>
                  <a:pt x="106" y="78"/>
                </a:lnTo>
                <a:lnTo>
                  <a:pt x="107" y="77"/>
                </a:lnTo>
                <a:lnTo>
                  <a:pt x="107" y="77"/>
                </a:lnTo>
                <a:lnTo>
                  <a:pt x="121" y="69"/>
                </a:lnTo>
                <a:lnTo>
                  <a:pt x="121" y="69"/>
                </a:lnTo>
                <a:lnTo>
                  <a:pt x="131" y="62"/>
                </a:lnTo>
                <a:lnTo>
                  <a:pt x="135" y="60"/>
                </a:lnTo>
                <a:lnTo>
                  <a:pt x="132" y="62"/>
                </a:lnTo>
                <a:lnTo>
                  <a:pt x="132" y="62"/>
                </a:lnTo>
                <a:lnTo>
                  <a:pt x="106" y="78"/>
                </a:lnTo>
                <a:lnTo>
                  <a:pt x="106" y="78"/>
                </a:lnTo>
                <a:close/>
                <a:moveTo>
                  <a:pt x="93" y="66"/>
                </a:moveTo>
                <a:lnTo>
                  <a:pt x="93" y="66"/>
                </a:lnTo>
                <a:lnTo>
                  <a:pt x="83" y="73"/>
                </a:lnTo>
                <a:lnTo>
                  <a:pt x="73" y="80"/>
                </a:lnTo>
                <a:lnTo>
                  <a:pt x="73" y="80"/>
                </a:lnTo>
                <a:lnTo>
                  <a:pt x="30" y="103"/>
                </a:lnTo>
                <a:lnTo>
                  <a:pt x="30" y="103"/>
                </a:lnTo>
                <a:lnTo>
                  <a:pt x="29" y="97"/>
                </a:lnTo>
                <a:lnTo>
                  <a:pt x="29" y="97"/>
                </a:lnTo>
                <a:lnTo>
                  <a:pt x="37" y="96"/>
                </a:lnTo>
                <a:lnTo>
                  <a:pt x="45" y="93"/>
                </a:lnTo>
                <a:lnTo>
                  <a:pt x="53" y="89"/>
                </a:lnTo>
                <a:lnTo>
                  <a:pt x="61" y="85"/>
                </a:lnTo>
                <a:lnTo>
                  <a:pt x="75" y="75"/>
                </a:lnTo>
                <a:lnTo>
                  <a:pt x="88" y="65"/>
                </a:lnTo>
                <a:lnTo>
                  <a:pt x="88" y="65"/>
                </a:lnTo>
                <a:lnTo>
                  <a:pt x="97" y="60"/>
                </a:lnTo>
                <a:lnTo>
                  <a:pt x="97" y="60"/>
                </a:lnTo>
                <a:lnTo>
                  <a:pt x="100" y="60"/>
                </a:lnTo>
                <a:lnTo>
                  <a:pt x="100" y="60"/>
                </a:lnTo>
                <a:lnTo>
                  <a:pt x="93" y="66"/>
                </a:lnTo>
                <a:lnTo>
                  <a:pt x="93" y="66"/>
                </a:lnTo>
                <a:close/>
                <a:moveTo>
                  <a:pt x="29" y="94"/>
                </a:moveTo>
                <a:lnTo>
                  <a:pt x="29" y="94"/>
                </a:lnTo>
                <a:lnTo>
                  <a:pt x="28" y="91"/>
                </a:lnTo>
                <a:lnTo>
                  <a:pt x="28" y="91"/>
                </a:lnTo>
                <a:lnTo>
                  <a:pt x="35" y="88"/>
                </a:lnTo>
                <a:lnTo>
                  <a:pt x="42" y="85"/>
                </a:lnTo>
                <a:lnTo>
                  <a:pt x="56" y="77"/>
                </a:lnTo>
                <a:lnTo>
                  <a:pt x="56" y="77"/>
                </a:lnTo>
                <a:lnTo>
                  <a:pt x="74" y="66"/>
                </a:lnTo>
                <a:lnTo>
                  <a:pt x="74" y="66"/>
                </a:lnTo>
                <a:lnTo>
                  <a:pt x="79" y="63"/>
                </a:lnTo>
                <a:lnTo>
                  <a:pt x="85" y="60"/>
                </a:lnTo>
                <a:lnTo>
                  <a:pt x="85" y="60"/>
                </a:lnTo>
                <a:lnTo>
                  <a:pt x="86" y="60"/>
                </a:lnTo>
                <a:lnTo>
                  <a:pt x="86" y="60"/>
                </a:lnTo>
                <a:lnTo>
                  <a:pt x="80" y="65"/>
                </a:lnTo>
                <a:lnTo>
                  <a:pt x="73" y="71"/>
                </a:lnTo>
                <a:lnTo>
                  <a:pt x="59" y="79"/>
                </a:lnTo>
                <a:lnTo>
                  <a:pt x="43" y="86"/>
                </a:lnTo>
                <a:lnTo>
                  <a:pt x="29" y="94"/>
                </a:lnTo>
                <a:lnTo>
                  <a:pt x="29" y="94"/>
                </a:lnTo>
                <a:close/>
                <a:moveTo>
                  <a:pt x="38" y="85"/>
                </a:moveTo>
                <a:lnTo>
                  <a:pt x="38" y="85"/>
                </a:lnTo>
                <a:lnTo>
                  <a:pt x="30" y="88"/>
                </a:lnTo>
                <a:lnTo>
                  <a:pt x="33" y="86"/>
                </a:lnTo>
                <a:lnTo>
                  <a:pt x="45" y="78"/>
                </a:lnTo>
                <a:lnTo>
                  <a:pt x="45" y="78"/>
                </a:lnTo>
                <a:lnTo>
                  <a:pt x="68" y="60"/>
                </a:lnTo>
                <a:lnTo>
                  <a:pt x="68" y="60"/>
                </a:lnTo>
                <a:lnTo>
                  <a:pt x="68" y="60"/>
                </a:lnTo>
                <a:lnTo>
                  <a:pt x="68" y="60"/>
                </a:lnTo>
                <a:lnTo>
                  <a:pt x="80" y="60"/>
                </a:lnTo>
                <a:lnTo>
                  <a:pt x="80" y="60"/>
                </a:lnTo>
                <a:lnTo>
                  <a:pt x="60" y="73"/>
                </a:lnTo>
                <a:lnTo>
                  <a:pt x="49" y="79"/>
                </a:lnTo>
                <a:lnTo>
                  <a:pt x="38" y="85"/>
                </a:lnTo>
                <a:lnTo>
                  <a:pt x="38" y="85"/>
                </a:lnTo>
                <a:close/>
                <a:moveTo>
                  <a:pt x="41" y="63"/>
                </a:moveTo>
                <a:lnTo>
                  <a:pt x="41" y="63"/>
                </a:lnTo>
                <a:lnTo>
                  <a:pt x="37" y="65"/>
                </a:lnTo>
                <a:lnTo>
                  <a:pt x="33" y="70"/>
                </a:lnTo>
                <a:lnTo>
                  <a:pt x="25" y="79"/>
                </a:lnTo>
                <a:lnTo>
                  <a:pt x="25" y="79"/>
                </a:lnTo>
                <a:lnTo>
                  <a:pt x="22" y="70"/>
                </a:lnTo>
                <a:lnTo>
                  <a:pt x="22" y="70"/>
                </a:lnTo>
                <a:lnTo>
                  <a:pt x="41" y="63"/>
                </a:lnTo>
                <a:lnTo>
                  <a:pt x="41" y="63"/>
                </a:lnTo>
                <a:close/>
                <a:moveTo>
                  <a:pt x="60" y="126"/>
                </a:moveTo>
                <a:lnTo>
                  <a:pt x="60" y="126"/>
                </a:lnTo>
                <a:lnTo>
                  <a:pt x="80" y="114"/>
                </a:lnTo>
                <a:lnTo>
                  <a:pt x="102" y="103"/>
                </a:lnTo>
                <a:lnTo>
                  <a:pt x="102" y="103"/>
                </a:lnTo>
                <a:lnTo>
                  <a:pt x="129" y="90"/>
                </a:lnTo>
                <a:lnTo>
                  <a:pt x="129" y="90"/>
                </a:lnTo>
                <a:lnTo>
                  <a:pt x="125" y="93"/>
                </a:lnTo>
                <a:lnTo>
                  <a:pt x="125" y="93"/>
                </a:lnTo>
                <a:lnTo>
                  <a:pt x="89" y="116"/>
                </a:lnTo>
                <a:lnTo>
                  <a:pt x="71" y="127"/>
                </a:lnTo>
                <a:lnTo>
                  <a:pt x="51" y="137"/>
                </a:lnTo>
                <a:lnTo>
                  <a:pt x="51" y="137"/>
                </a:lnTo>
                <a:lnTo>
                  <a:pt x="51" y="138"/>
                </a:lnTo>
                <a:lnTo>
                  <a:pt x="51" y="139"/>
                </a:lnTo>
                <a:lnTo>
                  <a:pt x="51" y="139"/>
                </a:lnTo>
                <a:lnTo>
                  <a:pt x="28" y="139"/>
                </a:lnTo>
                <a:lnTo>
                  <a:pt x="28" y="139"/>
                </a:lnTo>
                <a:lnTo>
                  <a:pt x="36" y="137"/>
                </a:lnTo>
                <a:lnTo>
                  <a:pt x="44" y="134"/>
                </a:lnTo>
                <a:lnTo>
                  <a:pt x="60" y="126"/>
                </a:lnTo>
                <a:lnTo>
                  <a:pt x="60" y="126"/>
                </a:lnTo>
                <a:close/>
                <a:moveTo>
                  <a:pt x="122" y="105"/>
                </a:moveTo>
                <a:lnTo>
                  <a:pt x="122" y="105"/>
                </a:lnTo>
                <a:lnTo>
                  <a:pt x="141" y="97"/>
                </a:lnTo>
                <a:lnTo>
                  <a:pt x="159" y="89"/>
                </a:lnTo>
                <a:lnTo>
                  <a:pt x="159" y="89"/>
                </a:lnTo>
                <a:lnTo>
                  <a:pt x="177" y="78"/>
                </a:lnTo>
                <a:lnTo>
                  <a:pt x="195" y="66"/>
                </a:lnTo>
                <a:lnTo>
                  <a:pt x="195" y="66"/>
                </a:lnTo>
                <a:lnTo>
                  <a:pt x="204" y="62"/>
                </a:lnTo>
                <a:lnTo>
                  <a:pt x="212" y="59"/>
                </a:lnTo>
                <a:lnTo>
                  <a:pt x="212" y="59"/>
                </a:lnTo>
                <a:lnTo>
                  <a:pt x="201" y="64"/>
                </a:lnTo>
                <a:lnTo>
                  <a:pt x="201" y="64"/>
                </a:lnTo>
                <a:lnTo>
                  <a:pt x="181" y="76"/>
                </a:lnTo>
                <a:lnTo>
                  <a:pt x="161" y="89"/>
                </a:lnTo>
                <a:lnTo>
                  <a:pt x="161" y="89"/>
                </a:lnTo>
                <a:lnTo>
                  <a:pt x="122" y="112"/>
                </a:lnTo>
                <a:lnTo>
                  <a:pt x="84" y="136"/>
                </a:lnTo>
                <a:lnTo>
                  <a:pt x="84" y="136"/>
                </a:lnTo>
                <a:lnTo>
                  <a:pt x="84" y="137"/>
                </a:lnTo>
                <a:lnTo>
                  <a:pt x="84" y="138"/>
                </a:lnTo>
                <a:lnTo>
                  <a:pt x="84" y="138"/>
                </a:lnTo>
                <a:lnTo>
                  <a:pt x="54" y="139"/>
                </a:lnTo>
                <a:lnTo>
                  <a:pt x="54" y="139"/>
                </a:lnTo>
                <a:lnTo>
                  <a:pt x="73" y="132"/>
                </a:lnTo>
                <a:lnTo>
                  <a:pt x="89" y="123"/>
                </a:lnTo>
                <a:lnTo>
                  <a:pt x="122" y="105"/>
                </a:lnTo>
                <a:lnTo>
                  <a:pt x="122" y="105"/>
                </a:lnTo>
                <a:close/>
                <a:moveTo>
                  <a:pt x="224" y="64"/>
                </a:moveTo>
                <a:lnTo>
                  <a:pt x="224" y="64"/>
                </a:lnTo>
                <a:lnTo>
                  <a:pt x="231" y="61"/>
                </a:lnTo>
                <a:lnTo>
                  <a:pt x="237" y="57"/>
                </a:lnTo>
                <a:lnTo>
                  <a:pt x="237" y="57"/>
                </a:lnTo>
                <a:lnTo>
                  <a:pt x="217" y="69"/>
                </a:lnTo>
                <a:lnTo>
                  <a:pt x="217" y="69"/>
                </a:lnTo>
                <a:lnTo>
                  <a:pt x="179" y="90"/>
                </a:lnTo>
                <a:lnTo>
                  <a:pt x="179" y="90"/>
                </a:lnTo>
                <a:lnTo>
                  <a:pt x="161" y="101"/>
                </a:lnTo>
                <a:lnTo>
                  <a:pt x="143" y="112"/>
                </a:lnTo>
                <a:lnTo>
                  <a:pt x="123" y="124"/>
                </a:lnTo>
                <a:lnTo>
                  <a:pt x="105" y="135"/>
                </a:lnTo>
                <a:lnTo>
                  <a:pt x="105" y="135"/>
                </a:lnTo>
                <a:lnTo>
                  <a:pt x="104" y="136"/>
                </a:lnTo>
                <a:lnTo>
                  <a:pt x="105" y="136"/>
                </a:lnTo>
                <a:lnTo>
                  <a:pt x="105" y="136"/>
                </a:lnTo>
                <a:lnTo>
                  <a:pt x="87" y="137"/>
                </a:lnTo>
                <a:lnTo>
                  <a:pt x="87" y="137"/>
                </a:lnTo>
                <a:lnTo>
                  <a:pt x="104" y="129"/>
                </a:lnTo>
                <a:lnTo>
                  <a:pt x="121" y="121"/>
                </a:lnTo>
                <a:lnTo>
                  <a:pt x="156" y="102"/>
                </a:lnTo>
                <a:lnTo>
                  <a:pt x="189" y="83"/>
                </a:lnTo>
                <a:lnTo>
                  <a:pt x="206" y="74"/>
                </a:lnTo>
                <a:lnTo>
                  <a:pt x="224" y="64"/>
                </a:lnTo>
                <a:lnTo>
                  <a:pt x="224" y="64"/>
                </a:lnTo>
                <a:close/>
                <a:moveTo>
                  <a:pt x="146" y="120"/>
                </a:moveTo>
                <a:lnTo>
                  <a:pt x="146" y="120"/>
                </a:lnTo>
                <a:lnTo>
                  <a:pt x="169" y="109"/>
                </a:lnTo>
                <a:lnTo>
                  <a:pt x="192" y="98"/>
                </a:lnTo>
                <a:lnTo>
                  <a:pt x="192" y="98"/>
                </a:lnTo>
                <a:lnTo>
                  <a:pt x="214" y="86"/>
                </a:lnTo>
                <a:lnTo>
                  <a:pt x="226" y="80"/>
                </a:lnTo>
                <a:lnTo>
                  <a:pt x="236" y="73"/>
                </a:lnTo>
                <a:lnTo>
                  <a:pt x="236" y="73"/>
                </a:lnTo>
                <a:lnTo>
                  <a:pt x="241" y="69"/>
                </a:lnTo>
                <a:lnTo>
                  <a:pt x="247" y="65"/>
                </a:lnTo>
                <a:lnTo>
                  <a:pt x="258" y="60"/>
                </a:lnTo>
                <a:lnTo>
                  <a:pt x="269" y="56"/>
                </a:lnTo>
                <a:lnTo>
                  <a:pt x="280" y="50"/>
                </a:lnTo>
                <a:lnTo>
                  <a:pt x="280" y="50"/>
                </a:lnTo>
                <a:lnTo>
                  <a:pt x="292" y="59"/>
                </a:lnTo>
                <a:lnTo>
                  <a:pt x="292" y="59"/>
                </a:lnTo>
                <a:lnTo>
                  <a:pt x="277" y="65"/>
                </a:lnTo>
                <a:lnTo>
                  <a:pt x="263" y="74"/>
                </a:lnTo>
                <a:lnTo>
                  <a:pt x="250" y="82"/>
                </a:lnTo>
                <a:lnTo>
                  <a:pt x="236" y="90"/>
                </a:lnTo>
                <a:lnTo>
                  <a:pt x="236" y="90"/>
                </a:lnTo>
                <a:lnTo>
                  <a:pt x="197" y="109"/>
                </a:lnTo>
                <a:lnTo>
                  <a:pt x="159" y="127"/>
                </a:lnTo>
                <a:lnTo>
                  <a:pt x="159" y="127"/>
                </a:lnTo>
                <a:lnTo>
                  <a:pt x="149" y="132"/>
                </a:lnTo>
                <a:lnTo>
                  <a:pt x="149" y="132"/>
                </a:lnTo>
                <a:lnTo>
                  <a:pt x="159" y="124"/>
                </a:lnTo>
                <a:lnTo>
                  <a:pt x="159" y="124"/>
                </a:lnTo>
                <a:lnTo>
                  <a:pt x="167" y="119"/>
                </a:lnTo>
                <a:lnTo>
                  <a:pt x="175" y="114"/>
                </a:lnTo>
                <a:lnTo>
                  <a:pt x="175" y="114"/>
                </a:lnTo>
                <a:lnTo>
                  <a:pt x="189" y="107"/>
                </a:lnTo>
                <a:lnTo>
                  <a:pt x="203" y="100"/>
                </a:lnTo>
                <a:lnTo>
                  <a:pt x="203" y="100"/>
                </a:lnTo>
                <a:lnTo>
                  <a:pt x="203" y="100"/>
                </a:lnTo>
                <a:lnTo>
                  <a:pt x="203" y="100"/>
                </a:lnTo>
                <a:lnTo>
                  <a:pt x="216" y="94"/>
                </a:lnTo>
                <a:lnTo>
                  <a:pt x="229" y="88"/>
                </a:lnTo>
                <a:lnTo>
                  <a:pt x="252" y="75"/>
                </a:lnTo>
                <a:lnTo>
                  <a:pt x="252" y="75"/>
                </a:lnTo>
                <a:lnTo>
                  <a:pt x="269" y="65"/>
                </a:lnTo>
                <a:lnTo>
                  <a:pt x="286" y="57"/>
                </a:lnTo>
                <a:lnTo>
                  <a:pt x="286" y="57"/>
                </a:lnTo>
                <a:lnTo>
                  <a:pt x="287" y="57"/>
                </a:lnTo>
                <a:lnTo>
                  <a:pt x="287" y="56"/>
                </a:lnTo>
                <a:lnTo>
                  <a:pt x="286" y="55"/>
                </a:lnTo>
                <a:lnTo>
                  <a:pt x="285" y="55"/>
                </a:lnTo>
                <a:lnTo>
                  <a:pt x="285" y="55"/>
                </a:lnTo>
                <a:lnTo>
                  <a:pt x="280" y="57"/>
                </a:lnTo>
                <a:lnTo>
                  <a:pt x="280" y="57"/>
                </a:lnTo>
                <a:lnTo>
                  <a:pt x="277" y="59"/>
                </a:lnTo>
                <a:lnTo>
                  <a:pt x="277" y="59"/>
                </a:lnTo>
                <a:lnTo>
                  <a:pt x="258" y="69"/>
                </a:lnTo>
                <a:lnTo>
                  <a:pt x="258" y="69"/>
                </a:lnTo>
                <a:lnTo>
                  <a:pt x="246" y="75"/>
                </a:lnTo>
                <a:lnTo>
                  <a:pt x="246" y="75"/>
                </a:lnTo>
                <a:lnTo>
                  <a:pt x="206" y="96"/>
                </a:lnTo>
                <a:lnTo>
                  <a:pt x="206" y="96"/>
                </a:lnTo>
                <a:lnTo>
                  <a:pt x="203" y="98"/>
                </a:lnTo>
                <a:lnTo>
                  <a:pt x="203" y="98"/>
                </a:lnTo>
                <a:lnTo>
                  <a:pt x="165" y="115"/>
                </a:lnTo>
                <a:lnTo>
                  <a:pt x="146" y="124"/>
                </a:lnTo>
                <a:lnTo>
                  <a:pt x="126" y="135"/>
                </a:lnTo>
                <a:lnTo>
                  <a:pt x="126" y="135"/>
                </a:lnTo>
                <a:lnTo>
                  <a:pt x="126" y="135"/>
                </a:lnTo>
                <a:lnTo>
                  <a:pt x="126" y="135"/>
                </a:lnTo>
                <a:lnTo>
                  <a:pt x="107" y="136"/>
                </a:lnTo>
                <a:lnTo>
                  <a:pt x="107" y="136"/>
                </a:lnTo>
                <a:lnTo>
                  <a:pt x="117" y="133"/>
                </a:lnTo>
                <a:lnTo>
                  <a:pt x="127" y="130"/>
                </a:lnTo>
                <a:lnTo>
                  <a:pt x="146" y="120"/>
                </a:lnTo>
                <a:lnTo>
                  <a:pt x="146" y="120"/>
                </a:lnTo>
                <a:close/>
                <a:moveTo>
                  <a:pt x="306" y="70"/>
                </a:moveTo>
                <a:lnTo>
                  <a:pt x="306" y="70"/>
                </a:lnTo>
                <a:lnTo>
                  <a:pt x="287" y="78"/>
                </a:lnTo>
                <a:lnTo>
                  <a:pt x="269" y="87"/>
                </a:lnTo>
                <a:lnTo>
                  <a:pt x="252" y="97"/>
                </a:lnTo>
                <a:lnTo>
                  <a:pt x="235" y="108"/>
                </a:lnTo>
                <a:lnTo>
                  <a:pt x="235" y="108"/>
                </a:lnTo>
                <a:lnTo>
                  <a:pt x="218" y="117"/>
                </a:lnTo>
                <a:lnTo>
                  <a:pt x="201" y="126"/>
                </a:lnTo>
                <a:lnTo>
                  <a:pt x="201" y="126"/>
                </a:lnTo>
                <a:lnTo>
                  <a:pt x="200" y="126"/>
                </a:lnTo>
                <a:lnTo>
                  <a:pt x="200" y="126"/>
                </a:lnTo>
                <a:lnTo>
                  <a:pt x="201" y="125"/>
                </a:lnTo>
                <a:lnTo>
                  <a:pt x="201" y="125"/>
                </a:lnTo>
                <a:lnTo>
                  <a:pt x="220" y="114"/>
                </a:lnTo>
                <a:lnTo>
                  <a:pt x="220" y="114"/>
                </a:lnTo>
                <a:lnTo>
                  <a:pt x="255" y="94"/>
                </a:lnTo>
                <a:lnTo>
                  <a:pt x="272" y="84"/>
                </a:lnTo>
                <a:lnTo>
                  <a:pt x="288" y="73"/>
                </a:lnTo>
                <a:lnTo>
                  <a:pt x="288" y="73"/>
                </a:lnTo>
                <a:lnTo>
                  <a:pt x="290" y="72"/>
                </a:lnTo>
                <a:lnTo>
                  <a:pt x="290" y="72"/>
                </a:lnTo>
                <a:lnTo>
                  <a:pt x="295" y="67"/>
                </a:lnTo>
                <a:lnTo>
                  <a:pt x="295" y="67"/>
                </a:lnTo>
                <a:lnTo>
                  <a:pt x="295" y="67"/>
                </a:lnTo>
                <a:lnTo>
                  <a:pt x="295" y="66"/>
                </a:lnTo>
                <a:lnTo>
                  <a:pt x="295" y="65"/>
                </a:lnTo>
                <a:lnTo>
                  <a:pt x="294" y="65"/>
                </a:lnTo>
                <a:lnTo>
                  <a:pt x="294" y="65"/>
                </a:lnTo>
                <a:lnTo>
                  <a:pt x="254" y="87"/>
                </a:lnTo>
                <a:lnTo>
                  <a:pt x="254" y="87"/>
                </a:lnTo>
                <a:lnTo>
                  <a:pt x="275" y="75"/>
                </a:lnTo>
                <a:lnTo>
                  <a:pt x="294" y="61"/>
                </a:lnTo>
                <a:lnTo>
                  <a:pt x="294" y="61"/>
                </a:lnTo>
                <a:lnTo>
                  <a:pt x="306" y="70"/>
                </a:lnTo>
                <a:lnTo>
                  <a:pt x="306" y="70"/>
                </a:lnTo>
                <a:close/>
                <a:moveTo>
                  <a:pt x="312" y="75"/>
                </a:moveTo>
                <a:lnTo>
                  <a:pt x="312" y="75"/>
                </a:lnTo>
                <a:lnTo>
                  <a:pt x="299" y="80"/>
                </a:lnTo>
                <a:lnTo>
                  <a:pt x="287" y="86"/>
                </a:lnTo>
                <a:lnTo>
                  <a:pt x="264" y="100"/>
                </a:lnTo>
                <a:lnTo>
                  <a:pt x="264" y="100"/>
                </a:lnTo>
                <a:lnTo>
                  <a:pt x="248" y="107"/>
                </a:lnTo>
                <a:lnTo>
                  <a:pt x="241" y="111"/>
                </a:lnTo>
                <a:lnTo>
                  <a:pt x="234" y="115"/>
                </a:lnTo>
                <a:lnTo>
                  <a:pt x="234" y="115"/>
                </a:lnTo>
                <a:lnTo>
                  <a:pt x="218" y="125"/>
                </a:lnTo>
                <a:lnTo>
                  <a:pt x="218" y="125"/>
                </a:lnTo>
                <a:lnTo>
                  <a:pt x="210" y="129"/>
                </a:lnTo>
                <a:lnTo>
                  <a:pt x="210" y="129"/>
                </a:lnTo>
                <a:lnTo>
                  <a:pt x="212" y="127"/>
                </a:lnTo>
                <a:lnTo>
                  <a:pt x="225" y="117"/>
                </a:lnTo>
                <a:lnTo>
                  <a:pt x="225" y="117"/>
                </a:lnTo>
                <a:lnTo>
                  <a:pt x="234" y="111"/>
                </a:lnTo>
                <a:lnTo>
                  <a:pt x="234" y="111"/>
                </a:lnTo>
                <a:lnTo>
                  <a:pt x="247" y="103"/>
                </a:lnTo>
                <a:lnTo>
                  <a:pt x="247" y="103"/>
                </a:lnTo>
                <a:lnTo>
                  <a:pt x="262" y="96"/>
                </a:lnTo>
                <a:lnTo>
                  <a:pt x="278" y="88"/>
                </a:lnTo>
                <a:lnTo>
                  <a:pt x="293" y="80"/>
                </a:lnTo>
                <a:lnTo>
                  <a:pt x="308" y="72"/>
                </a:lnTo>
                <a:lnTo>
                  <a:pt x="308" y="72"/>
                </a:lnTo>
                <a:lnTo>
                  <a:pt x="312" y="75"/>
                </a:lnTo>
                <a:lnTo>
                  <a:pt x="312" y="75"/>
                </a:lnTo>
                <a:close/>
                <a:moveTo>
                  <a:pt x="262" y="94"/>
                </a:moveTo>
                <a:lnTo>
                  <a:pt x="262" y="94"/>
                </a:lnTo>
                <a:lnTo>
                  <a:pt x="279" y="84"/>
                </a:lnTo>
                <a:lnTo>
                  <a:pt x="297" y="76"/>
                </a:lnTo>
                <a:lnTo>
                  <a:pt x="297" y="76"/>
                </a:lnTo>
                <a:lnTo>
                  <a:pt x="298" y="75"/>
                </a:lnTo>
                <a:lnTo>
                  <a:pt x="298" y="75"/>
                </a:lnTo>
                <a:lnTo>
                  <a:pt x="296" y="76"/>
                </a:lnTo>
                <a:lnTo>
                  <a:pt x="296" y="76"/>
                </a:lnTo>
                <a:lnTo>
                  <a:pt x="278" y="86"/>
                </a:lnTo>
                <a:lnTo>
                  <a:pt x="278" y="86"/>
                </a:lnTo>
                <a:lnTo>
                  <a:pt x="262" y="94"/>
                </a:lnTo>
                <a:lnTo>
                  <a:pt x="262" y="94"/>
                </a:lnTo>
                <a:close/>
                <a:moveTo>
                  <a:pt x="170" y="115"/>
                </a:moveTo>
                <a:lnTo>
                  <a:pt x="170" y="115"/>
                </a:lnTo>
                <a:lnTo>
                  <a:pt x="157" y="123"/>
                </a:lnTo>
                <a:lnTo>
                  <a:pt x="145" y="133"/>
                </a:lnTo>
                <a:lnTo>
                  <a:pt x="145" y="133"/>
                </a:lnTo>
                <a:lnTo>
                  <a:pt x="144" y="134"/>
                </a:lnTo>
                <a:lnTo>
                  <a:pt x="144" y="134"/>
                </a:lnTo>
                <a:lnTo>
                  <a:pt x="130" y="135"/>
                </a:lnTo>
                <a:lnTo>
                  <a:pt x="130" y="135"/>
                </a:lnTo>
                <a:lnTo>
                  <a:pt x="150" y="124"/>
                </a:lnTo>
                <a:lnTo>
                  <a:pt x="170" y="115"/>
                </a:lnTo>
                <a:lnTo>
                  <a:pt x="170" y="115"/>
                </a:lnTo>
                <a:close/>
                <a:moveTo>
                  <a:pt x="241" y="94"/>
                </a:moveTo>
                <a:lnTo>
                  <a:pt x="241" y="94"/>
                </a:lnTo>
                <a:lnTo>
                  <a:pt x="231" y="100"/>
                </a:lnTo>
                <a:lnTo>
                  <a:pt x="231" y="100"/>
                </a:lnTo>
                <a:lnTo>
                  <a:pt x="215" y="109"/>
                </a:lnTo>
                <a:lnTo>
                  <a:pt x="200" y="118"/>
                </a:lnTo>
                <a:lnTo>
                  <a:pt x="200" y="118"/>
                </a:lnTo>
                <a:lnTo>
                  <a:pt x="197" y="119"/>
                </a:lnTo>
                <a:lnTo>
                  <a:pt x="197" y="119"/>
                </a:lnTo>
                <a:lnTo>
                  <a:pt x="207" y="112"/>
                </a:lnTo>
                <a:lnTo>
                  <a:pt x="207" y="112"/>
                </a:lnTo>
                <a:lnTo>
                  <a:pt x="215" y="107"/>
                </a:lnTo>
                <a:lnTo>
                  <a:pt x="224" y="103"/>
                </a:lnTo>
                <a:lnTo>
                  <a:pt x="239" y="95"/>
                </a:lnTo>
                <a:lnTo>
                  <a:pt x="239" y="95"/>
                </a:lnTo>
                <a:lnTo>
                  <a:pt x="241" y="94"/>
                </a:lnTo>
                <a:lnTo>
                  <a:pt x="241" y="94"/>
                </a:lnTo>
                <a:close/>
                <a:moveTo>
                  <a:pt x="216" y="120"/>
                </a:moveTo>
                <a:lnTo>
                  <a:pt x="216" y="120"/>
                </a:lnTo>
                <a:lnTo>
                  <a:pt x="203" y="130"/>
                </a:lnTo>
                <a:lnTo>
                  <a:pt x="203" y="130"/>
                </a:lnTo>
                <a:lnTo>
                  <a:pt x="202" y="131"/>
                </a:lnTo>
                <a:lnTo>
                  <a:pt x="202" y="131"/>
                </a:lnTo>
                <a:lnTo>
                  <a:pt x="193" y="132"/>
                </a:lnTo>
                <a:lnTo>
                  <a:pt x="193" y="132"/>
                </a:lnTo>
                <a:lnTo>
                  <a:pt x="205" y="126"/>
                </a:lnTo>
                <a:lnTo>
                  <a:pt x="216" y="120"/>
                </a:lnTo>
                <a:lnTo>
                  <a:pt x="216" y="120"/>
                </a:lnTo>
                <a:close/>
                <a:moveTo>
                  <a:pt x="238" y="155"/>
                </a:moveTo>
                <a:lnTo>
                  <a:pt x="238" y="155"/>
                </a:lnTo>
                <a:lnTo>
                  <a:pt x="260" y="142"/>
                </a:lnTo>
                <a:lnTo>
                  <a:pt x="281" y="128"/>
                </a:lnTo>
                <a:lnTo>
                  <a:pt x="281" y="128"/>
                </a:lnTo>
                <a:lnTo>
                  <a:pt x="270" y="137"/>
                </a:lnTo>
                <a:lnTo>
                  <a:pt x="270" y="137"/>
                </a:lnTo>
                <a:lnTo>
                  <a:pt x="253" y="151"/>
                </a:lnTo>
                <a:lnTo>
                  <a:pt x="245" y="157"/>
                </a:lnTo>
                <a:lnTo>
                  <a:pt x="238" y="165"/>
                </a:lnTo>
                <a:lnTo>
                  <a:pt x="238" y="165"/>
                </a:lnTo>
                <a:lnTo>
                  <a:pt x="238" y="155"/>
                </a:lnTo>
                <a:lnTo>
                  <a:pt x="238" y="155"/>
                </a:lnTo>
                <a:close/>
                <a:moveTo>
                  <a:pt x="238" y="142"/>
                </a:moveTo>
                <a:lnTo>
                  <a:pt x="238" y="142"/>
                </a:lnTo>
                <a:lnTo>
                  <a:pt x="248" y="139"/>
                </a:lnTo>
                <a:lnTo>
                  <a:pt x="257" y="134"/>
                </a:lnTo>
                <a:lnTo>
                  <a:pt x="266" y="128"/>
                </a:lnTo>
                <a:lnTo>
                  <a:pt x="274" y="122"/>
                </a:lnTo>
                <a:lnTo>
                  <a:pt x="274" y="122"/>
                </a:lnTo>
                <a:lnTo>
                  <a:pt x="285" y="114"/>
                </a:lnTo>
                <a:lnTo>
                  <a:pt x="297" y="107"/>
                </a:lnTo>
                <a:lnTo>
                  <a:pt x="297" y="107"/>
                </a:lnTo>
                <a:lnTo>
                  <a:pt x="301" y="105"/>
                </a:lnTo>
                <a:lnTo>
                  <a:pt x="301" y="105"/>
                </a:lnTo>
                <a:lnTo>
                  <a:pt x="287" y="114"/>
                </a:lnTo>
                <a:lnTo>
                  <a:pt x="275" y="125"/>
                </a:lnTo>
                <a:lnTo>
                  <a:pt x="275" y="125"/>
                </a:lnTo>
                <a:lnTo>
                  <a:pt x="266" y="132"/>
                </a:lnTo>
                <a:lnTo>
                  <a:pt x="257" y="138"/>
                </a:lnTo>
                <a:lnTo>
                  <a:pt x="247" y="144"/>
                </a:lnTo>
                <a:lnTo>
                  <a:pt x="238" y="151"/>
                </a:lnTo>
                <a:lnTo>
                  <a:pt x="238" y="151"/>
                </a:lnTo>
                <a:lnTo>
                  <a:pt x="238" y="142"/>
                </a:lnTo>
                <a:lnTo>
                  <a:pt x="238" y="142"/>
                </a:lnTo>
                <a:close/>
                <a:moveTo>
                  <a:pt x="238" y="134"/>
                </a:moveTo>
                <a:lnTo>
                  <a:pt x="238" y="134"/>
                </a:lnTo>
                <a:lnTo>
                  <a:pt x="248" y="129"/>
                </a:lnTo>
                <a:lnTo>
                  <a:pt x="258" y="123"/>
                </a:lnTo>
                <a:lnTo>
                  <a:pt x="258" y="123"/>
                </a:lnTo>
                <a:lnTo>
                  <a:pt x="238" y="139"/>
                </a:lnTo>
                <a:lnTo>
                  <a:pt x="238" y="139"/>
                </a:lnTo>
                <a:lnTo>
                  <a:pt x="238" y="135"/>
                </a:lnTo>
                <a:lnTo>
                  <a:pt x="238" y="135"/>
                </a:lnTo>
                <a:lnTo>
                  <a:pt x="238" y="134"/>
                </a:lnTo>
                <a:lnTo>
                  <a:pt x="238" y="134"/>
                </a:lnTo>
                <a:close/>
                <a:moveTo>
                  <a:pt x="236" y="131"/>
                </a:moveTo>
                <a:lnTo>
                  <a:pt x="236" y="131"/>
                </a:lnTo>
                <a:lnTo>
                  <a:pt x="234" y="131"/>
                </a:lnTo>
                <a:lnTo>
                  <a:pt x="234" y="131"/>
                </a:lnTo>
                <a:lnTo>
                  <a:pt x="228" y="131"/>
                </a:lnTo>
                <a:lnTo>
                  <a:pt x="228" y="131"/>
                </a:lnTo>
                <a:lnTo>
                  <a:pt x="242" y="123"/>
                </a:lnTo>
                <a:lnTo>
                  <a:pt x="256" y="115"/>
                </a:lnTo>
                <a:lnTo>
                  <a:pt x="256" y="115"/>
                </a:lnTo>
                <a:lnTo>
                  <a:pt x="267" y="108"/>
                </a:lnTo>
                <a:lnTo>
                  <a:pt x="277" y="102"/>
                </a:lnTo>
                <a:lnTo>
                  <a:pt x="301" y="91"/>
                </a:lnTo>
                <a:lnTo>
                  <a:pt x="301" y="91"/>
                </a:lnTo>
                <a:lnTo>
                  <a:pt x="293" y="95"/>
                </a:lnTo>
                <a:lnTo>
                  <a:pt x="293" y="95"/>
                </a:lnTo>
                <a:lnTo>
                  <a:pt x="282" y="100"/>
                </a:lnTo>
                <a:lnTo>
                  <a:pt x="272" y="106"/>
                </a:lnTo>
                <a:lnTo>
                  <a:pt x="272" y="106"/>
                </a:lnTo>
                <a:lnTo>
                  <a:pt x="254" y="118"/>
                </a:lnTo>
                <a:lnTo>
                  <a:pt x="236" y="131"/>
                </a:lnTo>
                <a:lnTo>
                  <a:pt x="236" y="131"/>
                </a:lnTo>
                <a:close/>
                <a:moveTo>
                  <a:pt x="238" y="171"/>
                </a:moveTo>
                <a:lnTo>
                  <a:pt x="238" y="171"/>
                </a:lnTo>
                <a:lnTo>
                  <a:pt x="238" y="168"/>
                </a:lnTo>
                <a:lnTo>
                  <a:pt x="238" y="168"/>
                </a:lnTo>
                <a:lnTo>
                  <a:pt x="245" y="161"/>
                </a:lnTo>
                <a:lnTo>
                  <a:pt x="252" y="154"/>
                </a:lnTo>
                <a:lnTo>
                  <a:pt x="267" y="142"/>
                </a:lnTo>
                <a:lnTo>
                  <a:pt x="267" y="142"/>
                </a:lnTo>
                <a:lnTo>
                  <a:pt x="281" y="131"/>
                </a:lnTo>
                <a:lnTo>
                  <a:pt x="293" y="120"/>
                </a:lnTo>
                <a:lnTo>
                  <a:pt x="293" y="120"/>
                </a:lnTo>
                <a:lnTo>
                  <a:pt x="301" y="115"/>
                </a:lnTo>
                <a:lnTo>
                  <a:pt x="301" y="115"/>
                </a:lnTo>
                <a:lnTo>
                  <a:pt x="269" y="142"/>
                </a:lnTo>
                <a:lnTo>
                  <a:pt x="253" y="157"/>
                </a:lnTo>
                <a:lnTo>
                  <a:pt x="238" y="171"/>
                </a:lnTo>
                <a:lnTo>
                  <a:pt x="238" y="171"/>
                </a:lnTo>
                <a:close/>
                <a:moveTo>
                  <a:pt x="329" y="90"/>
                </a:moveTo>
                <a:lnTo>
                  <a:pt x="329" y="90"/>
                </a:lnTo>
                <a:lnTo>
                  <a:pt x="321" y="97"/>
                </a:lnTo>
                <a:lnTo>
                  <a:pt x="321" y="97"/>
                </a:lnTo>
                <a:lnTo>
                  <a:pt x="320" y="97"/>
                </a:lnTo>
                <a:lnTo>
                  <a:pt x="320" y="97"/>
                </a:lnTo>
                <a:lnTo>
                  <a:pt x="320" y="97"/>
                </a:lnTo>
                <a:lnTo>
                  <a:pt x="308" y="106"/>
                </a:lnTo>
                <a:lnTo>
                  <a:pt x="295" y="116"/>
                </a:lnTo>
                <a:lnTo>
                  <a:pt x="295" y="116"/>
                </a:lnTo>
                <a:lnTo>
                  <a:pt x="282" y="125"/>
                </a:lnTo>
                <a:lnTo>
                  <a:pt x="269" y="134"/>
                </a:lnTo>
                <a:lnTo>
                  <a:pt x="269" y="134"/>
                </a:lnTo>
                <a:lnTo>
                  <a:pt x="241" y="151"/>
                </a:lnTo>
                <a:lnTo>
                  <a:pt x="241" y="151"/>
                </a:lnTo>
                <a:lnTo>
                  <a:pt x="251" y="143"/>
                </a:lnTo>
                <a:lnTo>
                  <a:pt x="251" y="143"/>
                </a:lnTo>
                <a:lnTo>
                  <a:pt x="266" y="134"/>
                </a:lnTo>
                <a:lnTo>
                  <a:pt x="266" y="134"/>
                </a:lnTo>
                <a:lnTo>
                  <a:pt x="271" y="130"/>
                </a:lnTo>
                <a:lnTo>
                  <a:pt x="277" y="126"/>
                </a:lnTo>
                <a:lnTo>
                  <a:pt x="288" y="116"/>
                </a:lnTo>
                <a:lnTo>
                  <a:pt x="288" y="116"/>
                </a:lnTo>
                <a:lnTo>
                  <a:pt x="303" y="106"/>
                </a:lnTo>
                <a:lnTo>
                  <a:pt x="317" y="97"/>
                </a:lnTo>
                <a:lnTo>
                  <a:pt x="317" y="97"/>
                </a:lnTo>
                <a:lnTo>
                  <a:pt x="320" y="96"/>
                </a:lnTo>
                <a:lnTo>
                  <a:pt x="321" y="94"/>
                </a:lnTo>
                <a:lnTo>
                  <a:pt x="321" y="94"/>
                </a:lnTo>
                <a:lnTo>
                  <a:pt x="325" y="91"/>
                </a:lnTo>
                <a:lnTo>
                  <a:pt x="325" y="91"/>
                </a:lnTo>
                <a:lnTo>
                  <a:pt x="326" y="91"/>
                </a:lnTo>
                <a:lnTo>
                  <a:pt x="325" y="90"/>
                </a:lnTo>
                <a:lnTo>
                  <a:pt x="325" y="89"/>
                </a:lnTo>
                <a:lnTo>
                  <a:pt x="324" y="90"/>
                </a:lnTo>
                <a:lnTo>
                  <a:pt x="324" y="90"/>
                </a:lnTo>
                <a:lnTo>
                  <a:pt x="304" y="101"/>
                </a:lnTo>
                <a:lnTo>
                  <a:pt x="293" y="106"/>
                </a:lnTo>
                <a:lnTo>
                  <a:pt x="283" y="112"/>
                </a:lnTo>
                <a:lnTo>
                  <a:pt x="283" y="112"/>
                </a:lnTo>
                <a:lnTo>
                  <a:pt x="264" y="126"/>
                </a:lnTo>
                <a:lnTo>
                  <a:pt x="255" y="133"/>
                </a:lnTo>
                <a:lnTo>
                  <a:pt x="244" y="138"/>
                </a:lnTo>
                <a:lnTo>
                  <a:pt x="244" y="138"/>
                </a:lnTo>
                <a:lnTo>
                  <a:pt x="240" y="140"/>
                </a:lnTo>
                <a:lnTo>
                  <a:pt x="241" y="139"/>
                </a:lnTo>
                <a:lnTo>
                  <a:pt x="241" y="139"/>
                </a:lnTo>
                <a:lnTo>
                  <a:pt x="256" y="127"/>
                </a:lnTo>
                <a:lnTo>
                  <a:pt x="256" y="127"/>
                </a:lnTo>
                <a:lnTo>
                  <a:pt x="277" y="113"/>
                </a:lnTo>
                <a:lnTo>
                  <a:pt x="277" y="113"/>
                </a:lnTo>
                <a:lnTo>
                  <a:pt x="295" y="102"/>
                </a:lnTo>
                <a:lnTo>
                  <a:pt x="314" y="91"/>
                </a:lnTo>
                <a:lnTo>
                  <a:pt x="314" y="91"/>
                </a:lnTo>
                <a:lnTo>
                  <a:pt x="317" y="91"/>
                </a:lnTo>
                <a:lnTo>
                  <a:pt x="318" y="90"/>
                </a:lnTo>
                <a:lnTo>
                  <a:pt x="318" y="90"/>
                </a:lnTo>
                <a:lnTo>
                  <a:pt x="322" y="87"/>
                </a:lnTo>
                <a:lnTo>
                  <a:pt x="322" y="87"/>
                </a:lnTo>
                <a:lnTo>
                  <a:pt x="323" y="86"/>
                </a:lnTo>
                <a:lnTo>
                  <a:pt x="323" y="86"/>
                </a:lnTo>
                <a:lnTo>
                  <a:pt x="322" y="85"/>
                </a:lnTo>
                <a:lnTo>
                  <a:pt x="321" y="85"/>
                </a:lnTo>
                <a:lnTo>
                  <a:pt x="321" y="85"/>
                </a:lnTo>
                <a:lnTo>
                  <a:pt x="301" y="94"/>
                </a:lnTo>
                <a:lnTo>
                  <a:pt x="290" y="99"/>
                </a:lnTo>
                <a:lnTo>
                  <a:pt x="281" y="104"/>
                </a:lnTo>
                <a:lnTo>
                  <a:pt x="281" y="104"/>
                </a:lnTo>
                <a:lnTo>
                  <a:pt x="262" y="117"/>
                </a:lnTo>
                <a:lnTo>
                  <a:pt x="253" y="124"/>
                </a:lnTo>
                <a:lnTo>
                  <a:pt x="243" y="130"/>
                </a:lnTo>
                <a:lnTo>
                  <a:pt x="243" y="130"/>
                </a:lnTo>
                <a:lnTo>
                  <a:pt x="237" y="133"/>
                </a:lnTo>
                <a:lnTo>
                  <a:pt x="237" y="133"/>
                </a:lnTo>
                <a:lnTo>
                  <a:pt x="237" y="133"/>
                </a:lnTo>
                <a:lnTo>
                  <a:pt x="237" y="133"/>
                </a:lnTo>
                <a:lnTo>
                  <a:pt x="252" y="121"/>
                </a:lnTo>
                <a:lnTo>
                  <a:pt x="252" y="121"/>
                </a:lnTo>
                <a:lnTo>
                  <a:pt x="273" y="107"/>
                </a:lnTo>
                <a:lnTo>
                  <a:pt x="273" y="107"/>
                </a:lnTo>
                <a:lnTo>
                  <a:pt x="283" y="102"/>
                </a:lnTo>
                <a:lnTo>
                  <a:pt x="294" y="97"/>
                </a:lnTo>
                <a:lnTo>
                  <a:pt x="305" y="92"/>
                </a:lnTo>
                <a:lnTo>
                  <a:pt x="315" y="86"/>
                </a:lnTo>
                <a:lnTo>
                  <a:pt x="315" y="86"/>
                </a:lnTo>
                <a:lnTo>
                  <a:pt x="315" y="84"/>
                </a:lnTo>
                <a:lnTo>
                  <a:pt x="315" y="84"/>
                </a:lnTo>
                <a:lnTo>
                  <a:pt x="314" y="84"/>
                </a:lnTo>
                <a:lnTo>
                  <a:pt x="314" y="84"/>
                </a:lnTo>
                <a:lnTo>
                  <a:pt x="296" y="91"/>
                </a:lnTo>
                <a:lnTo>
                  <a:pt x="279" y="99"/>
                </a:lnTo>
                <a:lnTo>
                  <a:pt x="263" y="108"/>
                </a:lnTo>
                <a:lnTo>
                  <a:pt x="247" y="118"/>
                </a:lnTo>
                <a:lnTo>
                  <a:pt x="247" y="118"/>
                </a:lnTo>
                <a:lnTo>
                  <a:pt x="231" y="127"/>
                </a:lnTo>
                <a:lnTo>
                  <a:pt x="231" y="127"/>
                </a:lnTo>
                <a:lnTo>
                  <a:pt x="224" y="131"/>
                </a:lnTo>
                <a:lnTo>
                  <a:pt x="224" y="131"/>
                </a:lnTo>
                <a:lnTo>
                  <a:pt x="225" y="130"/>
                </a:lnTo>
                <a:lnTo>
                  <a:pt x="233" y="124"/>
                </a:lnTo>
                <a:lnTo>
                  <a:pt x="233" y="124"/>
                </a:lnTo>
                <a:lnTo>
                  <a:pt x="247" y="113"/>
                </a:lnTo>
                <a:lnTo>
                  <a:pt x="263" y="103"/>
                </a:lnTo>
                <a:lnTo>
                  <a:pt x="263" y="103"/>
                </a:lnTo>
                <a:lnTo>
                  <a:pt x="288" y="90"/>
                </a:lnTo>
                <a:lnTo>
                  <a:pt x="313" y="77"/>
                </a:lnTo>
                <a:lnTo>
                  <a:pt x="313" y="77"/>
                </a:lnTo>
                <a:lnTo>
                  <a:pt x="314" y="76"/>
                </a:lnTo>
                <a:lnTo>
                  <a:pt x="314" y="76"/>
                </a:lnTo>
                <a:lnTo>
                  <a:pt x="329" y="90"/>
                </a:lnTo>
                <a:lnTo>
                  <a:pt x="329" y="90"/>
                </a:lnTo>
                <a:close/>
                <a:moveTo>
                  <a:pt x="268" y="116"/>
                </a:moveTo>
                <a:lnTo>
                  <a:pt x="268" y="116"/>
                </a:lnTo>
                <a:lnTo>
                  <a:pt x="278" y="110"/>
                </a:lnTo>
                <a:lnTo>
                  <a:pt x="287" y="104"/>
                </a:lnTo>
                <a:lnTo>
                  <a:pt x="287" y="104"/>
                </a:lnTo>
                <a:lnTo>
                  <a:pt x="276" y="111"/>
                </a:lnTo>
                <a:lnTo>
                  <a:pt x="276" y="111"/>
                </a:lnTo>
                <a:lnTo>
                  <a:pt x="268" y="116"/>
                </a:lnTo>
                <a:lnTo>
                  <a:pt x="268" y="11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1" name="Freeform 2546"/>
          <p:cNvSpPr>
            <a:spLocks noEditPoints="1"/>
          </p:cNvSpPr>
          <p:nvPr/>
        </p:nvSpPr>
        <p:spPr bwMode="auto">
          <a:xfrm>
            <a:off x="1187481" y="3718064"/>
            <a:ext cx="1050925" cy="898525"/>
          </a:xfrm>
          <a:custGeom>
            <a:avLst/>
            <a:gdLst/>
            <a:ahLst/>
            <a:cxnLst>
              <a:cxn ang="0">
                <a:pos x="168" y="178"/>
              </a:cxn>
              <a:cxn ang="0">
                <a:pos x="387" y="489"/>
              </a:cxn>
              <a:cxn ang="0">
                <a:pos x="570" y="130"/>
              </a:cxn>
              <a:cxn ang="0">
                <a:pos x="557" y="100"/>
              </a:cxn>
              <a:cxn ang="0">
                <a:pos x="444" y="56"/>
              </a:cxn>
              <a:cxn ang="0">
                <a:pos x="343" y="19"/>
              </a:cxn>
              <a:cxn ang="0">
                <a:pos x="367" y="28"/>
              </a:cxn>
              <a:cxn ang="0">
                <a:pos x="366" y="36"/>
              </a:cxn>
              <a:cxn ang="0">
                <a:pos x="273" y="75"/>
              </a:cxn>
              <a:cxn ang="0">
                <a:pos x="360" y="52"/>
              </a:cxn>
              <a:cxn ang="0">
                <a:pos x="349" y="63"/>
              </a:cxn>
              <a:cxn ang="0">
                <a:pos x="246" y="103"/>
              </a:cxn>
              <a:cxn ang="0">
                <a:pos x="230" y="122"/>
              </a:cxn>
              <a:cxn ang="0">
                <a:pos x="318" y="103"/>
              </a:cxn>
              <a:cxn ang="0">
                <a:pos x="439" y="84"/>
              </a:cxn>
              <a:cxn ang="0">
                <a:pos x="348" y="119"/>
              </a:cxn>
              <a:cxn ang="0">
                <a:pos x="248" y="153"/>
              </a:cxn>
              <a:cxn ang="0">
                <a:pos x="193" y="175"/>
              </a:cxn>
              <a:cxn ang="0">
                <a:pos x="169" y="187"/>
              </a:cxn>
              <a:cxn ang="0">
                <a:pos x="182" y="196"/>
              </a:cxn>
              <a:cxn ang="0">
                <a:pos x="151" y="208"/>
              </a:cxn>
              <a:cxn ang="0">
                <a:pos x="151" y="208"/>
              </a:cxn>
              <a:cxn ang="0">
                <a:pos x="120" y="239"/>
              </a:cxn>
              <a:cxn ang="0">
                <a:pos x="174" y="230"/>
              </a:cxn>
              <a:cxn ang="0">
                <a:pos x="110" y="250"/>
              </a:cxn>
              <a:cxn ang="0">
                <a:pos x="98" y="263"/>
              </a:cxn>
              <a:cxn ang="0">
                <a:pos x="460" y="188"/>
              </a:cxn>
              <a:cxn ang="0">
                <a:pos x="182" y="319"/>
              </a:cxn>
              <a:cxn ang="0">
                <a:pos x="184" y="327"/>
              </a:cxn>
              <a:cxn ang="0">
                <a:pos x="444" y="267"/>
              </a:cxn>
              <a:cxn ang="0">
                <a:pos x="112" y="336"/>
              </a:cxn>
              <a:cxn ang="0">
                <a:pos x="444" y="327"/>
              </a:cxn>
              <a:cxn ang="0">
                <a:pos x="261" y="396"/>
              </a:cxn>
              <a:cxn ang="0">
                <a:pos x="434" y="327"/>
              </a:cxn>
              <a:cxn ang="0">
                <a:pos x="507" y="282"/>
              </a:cxn>
              <a:cxn ang="0">
                <a:pos x="480" y="276"/>
              </a:cxn>
              <a:cxn ang="0">
                <a:pos x="375" y="295"/>
              </a:cxn>
              <a:cxn ang="0">
                <a:pos x="516" y="259"/>
              </a:cxn>
              <a:cxn ang="0">
                <a:pos x="320" y="323"/>
              </a:cxn>
              <a:cxn ang="0">
                <a:pos x="238" y="366"/>
              </a:cxn>
              <a:cxn ang="0">
                <a:pos x="190" y="383"/>
              </a:cxn>
              <a:cxn ang="0">
                <a:pos x="249" y="396"/>
              </a:cxn>
              <a:cxn ang="0">
                <a:pos x="276" y="404"/>
              </a:cxn>
              <a:cxn ang="0">
                <a:pos x="301" y="414"/>
              </a:cxn>
              <a:cxn ang="0">
                <a:pos x="399" y="395"/>
              </a:cxn>
              <a:cxn ang="0">
                <a:pos x="250" y="455"/>
              </a:cxn>
              <a:cxn ang="0">
                <a:pos x="269" y="465"/>
              </a:cxn>
              <a:cxn ang="0">
                <a:pos x="354" y="447"/>
              </a:cxn>
              <a:cxn ang="0">
                <a:pos x="353" y="449"/>
              </a:cxn>
              <a:cxn ang="0">
                <a:pos x="325" y="495"/>
              </a:cxn>
              <a:cxn ang="0">
                <a:pos x="509" y="290"/>
              </a:cxn>
              <a:cxn ang="0">
                <a:pos x="447" y="209"/>
              </a:cxn>
              <a:cxn ang="0">
                <a:pos x="605" y="169"/>
              </a:cxn>
              <a:cxn ang="0">
                <a:pos x="573" y="182"/>
              </a:cxn>
              <a:cxn ang="0">
                <a:pos x="588" y="189"/>
              </a:cxn>
              <a:cxn ang="0">
                <a:pos x="514" y="229"/>
              </a:cxn>
              <a:cxn ang="0">
                <a:pos x="260" y="468"/>
              </a:cxn>
              <a:cxn ang="0">
                <a:pos x="165" y="439"/>
              </a:cxn>
              <a:cxn ang="0">
                <a:pos x="16" y="391"/>
              </a:cxn>
              <a:cxn ang="0">
                <a:pos x="22" y="410"/>
              </a:cxn>
              <a:cxn ang="0">
                <a:pos x="643" y="181"/>
              </a:cxn>
              <a:cxn ang="0">
                <a:pos x="482" y="364"/>
              </a:cxn>
            </a:cxnLst>
            <a:rect l="0" t="0" r="r" b="b"/>
            <a:pathLst>
              <a:path w="662" h="566">
                <a:moveTo>
                  <a:pt x="661" y="189"/>
                </a:moveTo>
                <a:lnTo>
                  <a:pt x="661" y="189"/>
                </a:lnTo>
                <a:lnTo>
                  <a:pt x="660" y="188"/>
                </a:lnTo>
                <a:lnTo>
                  <a:pt x="659" y="188"/>
                </a:lnTo>
                <a:lnTo>
                  <a:pt x="659" y="188"/>
                </a:lnTo>
                <a:lnTo>
                  <a:pt x="656" y="188"/>
                </a:lnTo>
                <a:lnTo>
                  <a:pt x="654" y="186"/>
                </a:lnTo>
                <a:lnTo>
                  <a:pt x="651" y="182"/>
                </a:lnTo>
                <a:lnTo>
                  <a:pt x="649" y="177"/>
                </a:lnTo>
                <a:lnTo>
                  <a:pt x="647" y="173"/>
                </a:lnTo>
                <a:lnTo>
                  <a:pt x="647" y="173"/>
                </a:lnTo>
                <a:lnTo>
                  <a:pt x="646" y="164"/>
                </a:lnTo>
                <a:lnTo>
                  <a:pt x="646" y="155"/>
                </a:lnTo>
                <a:lnTo>
                  <a:pt x="647" y="147"/>
                </a:lnTo>
                <a:lnTo>
                  <a:pt x="650" y="138"/>
                </a:lnTo>
                <a:lnTo>
                  <a:pt x="650" y="138"/>
                </a:lnTo>
                <a:lnTo>
                  <a:pt x="651" y="137"/>
                </a:lnTo>
                <a:lnTo>
                  <a:pt x="651" y="136"/>
                </a:lnTo>
                <a:lnTo>
                  <a:pt x="651" y="136"/>
                </a:lnTo>
                <a:lnTo>
                  <a:pt x="651" y="134"/>
                </a:lnTo>
                <a:lnTo>
                  <a:pt x="649" y="133"/>
                </a:lnTo>
                <a:lnTo>
                  <a:pt x="649" y="133"/>
                </a:lnTo>
                <a:lnTo>
                  <a:pt x="512" y="71"/>
                </a:lnTo>
                <a:lnTo>
                  <a:pt x="512" y="71"/>
                </a:lnTo>
                <a:lnTo>
                  <a:pt x="427" y="34"/>
                </a:lnTo>
                <a:lnTo>
                  <a:pt x="383" y="16"/>
                </a:lnTo>
                <a:lnTo>
                  <a:pt x="362" y="7"/>
                </a:lnTo>
                <a:lnTo>
                  <a:pt x="340" y="0"/>
                </a:lnTo>
                <a:lnTo>
                  <a:pt x="340" y="0"/>
                </a:lnTo>
                <a:lnTo>
                  <a:pt x="338" y="0"/>
                </a:lnTo>
                <a:lnTo>
                  <a:pt x="336" y="1"/>
                </a:lnTo>
                <a:lnTo>
                  <a:pt x="336" y="1"/>
                </a:lnTo>
                <a:lnTo>
                  <a:pt x="315" y="22"/>
                </a:lnTo>
                <a:lnTo>
                  <a:pt x="292" y="44"/>
                </a:lnTo>
                <a:lnTo>
                  <a:pt x="251" y="88"/>
                </a:lnTo>
                <a:lnTo>
                  <a:pt x="168" y="178"/>
                </a:lnTo>
                <a:lnTo>
                  <a:pt x="168" y="178"/>
                </a:lnTo>
                <a:lnTo>
                  <a:pt x="92" y="259"/>
                </a:lnTo>
                <a:lnTo>
                  <a:pt x="53" y="301"/>
                </a:lnTo>
                <a:lnTo>
                  <a:pt x="18" y="343"/>
                </a:lnTo>
                <a:lnTo>
                  <a:pt x="18" y="343"/>
                </a:lnTo>
                <a:lnTo>
                  <a:pt x="14" y="346"/>
                </a:lnTo>
                <a:lnTo>
                  <a:pt x="11" y="350"/>
                </a:lnTo>
                <a:lnTo>
                  <a:pt x="8" y="354"/>
                </a:lnTo>
                <a:lnTo>
                  <a:pt x="5" y="360"/>
                </a:lnTo>
                <a:lnTo>
                  <a:pt x="2" y="371"/>
                </a:lnTo>
                <a:lnTo>
                  <a:pt x="0" y="382"/>
                </a:lnTo>
                <a:lnTo>
                  <a:pt x="1" y="394"/>
                </a:lnTo>
                <a:lnTo>
                  <a:pt x="2" y="399"/>
                </a:lnTo>
                <a:lnTo>
                  <a:pt x="4" y="404"/>
                </a:lnTo>
                <a:lnTo>
                  <a:pt x="7" y="409"/>
                </a:lnTo>
                <a:lnTo>
                  <a:pt x="10" y="413"/>
                </a:lnTo>
                <a:lnTo>
                  <a:pt x="14" y="416"/>
                </a:lnTo>
                <a:lnTo>
                  <a:pt x="18" y="418"/>
                </a:lnTo>
                <a:lnTo>
                  <a:pt x="18" y="418"/>
                </a:lnTo>
                <a:lnTo>
                  <a:pt x="30" y="426"/>
                </a:lnTo>
                <a:lnTo>
                  <a:pt x="43" y="433"/>
                </a:lnTo>
                <a:lnTo>
                  <a:pt x="70" y="448"/>
                </a:lnTo>
                <a:lnTo>
                  <a:pt x="70" y="448"/>
                </a:lnTo>
                <a:lnTo>
                  <a:pt x="116" y="471"/>
                </a:lnTo>
                <a:lnTo>
                  <a:pt x="163" y="495"/>
                </a:lnTo>
                <a:lnTo>
                  <a:pt x="163" y="495"/>
                </a:lnTo>
                <a:lnTo>
                  <a:pt x="237" y="533"/>
                </a:lnTo>
                <a:lnTo>
                  <a:pt x="274" y="550"/>
                </a:lnTo>
                <a:lnTo>
                  <a:pt x="292" y="559"/>
                </a:lnTo>
                <a:lnTo>
                  <a:pt x="312" y="566"/>
                </a:lnTo>
                <a:lnTo>
                  <a:pt x="312" y="566"/>
                </a:lnTo>
                <a:lnTo>
                  <a:pt x="315" y="566"/>
                </a:lnTo>
                <a:lnTo>
                  <a:pt x="316" y="564"/>
                </a:lnTo>
                <a:lnTo>
                  <a:pt x="316" y="564"/>
                </a:lnTo>
                <a:lnTo>
                  <a:pt x="317" y="564"/>
                </a:lnTo>
                <a:lnTo>
                  <a:pt x="317" y="564"/>
                </a:lnTo>
                <a:lnTo>
                  <a:pt x="351" y="526"/>
                </a:lnTo>
                <a:lnTo>
                  <a:pt x="387" y="489"/>
                </a:lnTo>
                <a:lnTo>
                  <a:pt x="457" y="416"/>
                </a:lnTo>
                <a:lnTo>
                  <a:pt x="457" y="416"/>
                </a:lnTo>
                <a:lnTo>
                  <a:pt x="549" y="319"/>
                </a:lnTo>
                <a:lnTo>
                  <a:pt x="594" y="270"/>
                </a:lnTo>
                <a:lnTo>
                  <a:pt x="640" y="221"/>
                </a:lnTo>
                <a:lnTo>
                  <a:pt x="640" y="221"/>
                </a:lnTo>
                <a:lnTo>
                  <a:pt x="652" y="208"/>
                </a:lnTo>
                <a:lnTo>
                  <a:pt x="658" y="201"/>
                </a:lnTo>
                <a:lnTo>
                  <a:pt x="661" y="197"/>
                </a:lnTo>
                <a:lnTo>
                  <a:pt x="662" y="194"/>
                </a:lnTo>
                <a:lnTo>
                  <a:pt x="662" y="194"/>
                </a:lnTo>
                <a:lnTo>
                  <a:pt x="662" y="191"/>
                </a:lnTo>
                <a:lnTo>
                  <a:pt x="661" y="189"/>
                </a:lnTo>
                <a:lnTo>
                  <a:pt x="661" y="189"/>
                </a:lnTo>
                <a:close/>
                <a:moveTo>
                  <a:pt x="622" y="129"/>
                </a:moveTo>
                <a:lnTo>
                  <a:pt x="622" y="129"/>
                </a:lnTo>
                <a:lnTo>
                  <a:pt x="591" y="136"/>
                </a:lnTo>
                <a:lnTo>
                  <a:pt x="560" y="142"/>
                </a:lnTo>
                <a:lnTo>
                  <a:pt x="496" y="158"/>
                </a:lnTo>
                <a:lnTo>
                  <a:pt x="433" y="174"/>
                </a:lnTo>
                <a:lnTo>
                  <a:pt x="370" y="190"/>
                </a:lnTo>
                <a:lnTo>
                  <a:pt x="370" y="190"/>
                </a:lnTo>
                <a:lnTo>
                  <a:pt x="250" y="221"/>
                </a:lnTo>
                <a:lnTo>
                  <a:pt x="128" y="253"/>
                </a:lnTo>
                <a:lnTo>
                  <a:pt x="128" y="253"/>
                </a:lnTo>
                <a:lnTo>
                  <a:pt x="143" y="249"/>
                </a:lnTo>
                <a:lnTo>
                  <a:pt x="143" y="249"/>
                </a:lnTo>
                <a:lnTo>
                  <a:pt x="209" y="230"/>
                </a:lnTo>
                <a:lnTo>
                  <a:pt x="209" y="230"/>
                </a:lnTo>
                <a:lnTo>
                  <a:pt x="342" y="190"/>
                </a:lnTo>
                <a:lnTo>
                  <a:pt x="342" y="190"/>
                </a:lnTo>
                <a:lnTo>
                  <a:pt x="408" y="171"/>
                </a:lnTo>
                <a:lnTo>
                  <a:pt x="474" y="154"/>
                </a:lnTo>
                <a:lnTo>
                  <a:pt x="474" y="154"/>
                </a:lnTo>
                <a:lnTo>
                  <a:pt x="505" y="146"/>
                </a:lnTo>
                <a:lnTo>
                  <a:pt x="537" y="138"/>
                </a:lnTo>
                <a:lnTo>
                  <a:pt x="570" y="130"/>
                </a:lnTo>
                <a:lnTo>
                  <a:pt x="585" y="125"/>
                </a:lnTo>
                <a:lnTo>
                  <a:pt x="600" y="119"/>
                </a:lnTo>
                <a:lnTo>
                  <a:pt x="600" y="119"/>
                </a:lnTo>
                <a:lnTo>
                  <a:pt x="622" y="129"/>
                </a:lnTo>
                <a:lnTo>
                  <a:pt x="622" y="129"/>
                </a:lnTo>
                <a:close/>
                <a:moveTo>
                  <a:pt x="558" y="99"/>
                </a:moveTo>
                <a:lnTo>
                  <a:pt x="558" y="99"/>
                </a:lnTo>
                <a:lnTo>
                  <a:pt x="565" y="102"/>
                </a:lnTo>
                <a:lnTo>
                  <a:pt x="565" y="102"/>
                </a:lnTo>
                <a:lnTo>
                  <a:pt x="455" y="133"/>
                </a:lnTo>
                <a:lnTo>
                  <a:pt x="401" y="148"/>
                </a:lnTo>
                <a:lnTo>
                  <a:pt x="347" y="164"/>
                </a:lnTo>
                <a:lnTo>
                  <a:pt x="347" y="164"/>
                </a:lnTo>
                <a:lnTo>
                  <a:pt x="290" y="181"/>
                </a:lnTo>
                <a:lnTo>
                  <a:pt x="235" y="200"/>
                </a:lnTo>
                <a:lnTo>
                  <a:pt x="235" y="200"/>
                </a:lnTo>
                <a:lnTo>
                  <a:pt x="213" y="206"/>
                </a:lnTo>
                <a:lnTo>
                  <a:pt x="192" y="212"/>
                </a:lnTo>
                <a:lnTo>
                  <a:pt x="149" y="223"/>
                </a:lnTo>
                <a:lnTo>
                  <a:pt x="149" y="223"/>
                </a:lnTo>
                <a:lnTo>
                  <a:pt x="172" y="216"/>
                </a:lnTo>
                <a:lnTo>
                  <a:pt x="172" y="216"/>
                </a:lnTo>
                <a:lnTo>
                  <a:pt x="200" y="205"/>
                </a:lnTo>
                <a:lnTo>
                  <a:pt x="230" y="194"/>
                </a:lnTo>
                <a:lnTo>
                  <a:pt x="230" y="194"/>
                </a:lnTo>
                <a:lnTo>
                  <a:pt x="257" y="184"/>
                </a:lnTo>
                <a:lnTo>
                  <a:pt x="285" y="175"/>
                </a:lnTo>
                <a:lnTo>
                  <a:pt x="342" y="159"/>
                </a:lnTo>
                <a:lnTo>
                  <a:pt x="342" y="159"/>
                </a:lnTo>
                <a:lnTo>
                  <a:pt x="398" y="143"/>
                </a:lnTo>
                <a:lnTo>
                  <a:pt x="454" y="127"/>
                </a:lnTo>
                <a:lnTo>
                  <a:pt x="454" y="127"/>
                </a:lnTo>
                <a:lnTo>
                  <a:pt x="481" y="122"/>
                </a:lnTo>
                <a:lnTo>
                  <a:pt x="506" y="116"/>
                </a:lnTo>
                <a:lnTo>
                  <a:pt x="532" y="108"/>
                </a:lnTo>
                <a:lnTo>
                  <a:pt x="544" y="104"/>
                </a:lnTo>
                <a:lnTo>
                  <a:pt x="557" y="100"/>
                </a:lnTo>
                <a:lnTo>
                  <a:pt x="557" y="100"/>
                </a:lnTo>
                <a:lnTo>
                  <a:pt x="558" y="99"/>
                </a:lnTo>
                <a:lnTo>
                  <a:pt x="558" y="99"/>
                </a:lnTo>
                <a:close/>
                <a:moveTo>
                  <a:pt x="450" y="52"/>
                </a:moveTo>
                <a:lnTo>
                  <a:pt x="450" y="52"/>
                </a:lnTo>
                <a:lnTo>
                  <a:pt x="412" y="60"/>
                </a:lnTo>
                <a:lnTo>
                  <a:pt x="373" y="69"/>
                </a:lnTo>
                <a:lnTo>
                  <a:pt x="373" y="69"/>
                </a:lnTo>
                <a:lnTo>
                  <a:pt x="390" y="64"/>
                </a:lnTo>
                <a:lnTo>
                  <a:pt x="406" y="59"/>
                </a:lnTo>
                <a:lnTo>
                  <a:pt x="421" y="53"/>
                </a:lnTo>
                <a:lnTo>
                  <a:pt x="436" y="46"/>
                </a:lnTo>
                <a:lnTo>
                  <a:pt x="436" y="46"/>
                </a:lnTo>
                <a:lnTo>
                  <a:pt x="450" y="52"/>
                </a:lnTo>
                <a:lnTo>
                  <a:pt x="450" y="52"/>
                </a:lnTo>
                <a:close/>
                <a:moveTo>
                  <a:pt x="450" y="53"/>
                </a:moveTo>
                <a:lnTo>
                  <a:pt x="450" y="53"/>
                </a:lnTo>
                <a:lnTo>
                  <a:pt x="442" y="57"/>
                </a:lnTo>
                <a:lnTo>
                  <a:pt x="433" y="60"/>
                </a:lnTo>
                <a:lnTo>
                  <a:pt x="433" y="60"/>
                </a:lnTo>
                <a:lnTo>
                  <a:pt x="405" y="69"/>
                </a:lnTo>
                <a:lnTo>
                  <a:pt x="375" y="76"/>
                </a:lnTo>
                <a:lnTo>
                  <a:pt x="346" y="84"/>
                </a:lnTo>
                <a:lnTo>
                  <a:pt x="317" y="91"/>
                </a:lnTo>
                <a:lnTo>
                  <a:pt x="317" y="91"/>
                </a:lnTo>
                <a:lnTo>
                  <a:pt x="280" y="101"/>
                </a:lnTo>
                <a:lnTo>
                  <a:pt x="280" y="101"/>
                </a:lnTo>
                <a:lnTo>
                  <a:pt x="313" y="89"/>
                </a:lnTo>
                <a:lnTo>
                  <a:pt x="345" y="78"/>
                </a:lnTo>
                <a:lnTo>
                  <a:pt x="345" y="78"/>
                </a:lnTo>
                <a:lnTo>
                  <a:pt x="360" y="74"/>
                </a:lnTo>
                <a:lnTo>
                  <a:pt x="375" y="71"/>
                </a:lnTo>
                <a:lnTo>
                  <a:pt x="405" y="64"/>
                </a:lnTo>
                <a:lnTo>
                  <a:pt x="405" y="64"/>
                </a:lnTo>
                <a:lnTo>
                  <a:pt x="438" y="57"/>
                </a:lnTo>
                <a:lnTo>
                  <a:pt x="438" y="57"/>
                </a:lnTo>
                <a:lnTo>
                  <a:pt x="444" y="56"/>
                </a:lnTo>
                <a:lnTo>
                  <a:pt x="450" y="53"/>
                </a:lnTo>
                <a:lnTo>
                  <a:pt x="450" y="53"/>
                </a:lnTo>
                <a:close/>
                <a:moveTo>
                  <a:pt x="369" y="18"/>
                </a:moveTo>
                <a:lnTo>
                  <a:pt x="369" y="18"/>
                </a:lnTo>
                <a:lnTo>
                  <a:pt x="341" y="25"/>
                </a:lnTo>
                <a:lnTo>
                  <a:pt x="341" y="25"/>
                </a:lnTo>
                <a:lnTo>
                  <a:pt x="326" y="29"/>
                </a:lnTo>
                <a:lnTo>
                  <a:pt x="326" y="29"/>
                </a:lnTo>
                <a:lnTo>
                  <a:pt x="324" y="30"/>
                </a:lnTo>
                <a:lnTo>
                  <a:pt x="324" y="30"/>
                </a:lnTo>
                <a:lnTo>
                  <a:pt x="335" y="25"/>
                </a:lnTo>
                <a:lnTo>
                  <a:pt x="335" y="25"/>
                </a:lnTo>
                <a:lnTo>
                  <a:pt x="347" y="20"/>
                </a:lnTo>
                <a:lnTo>
                  <a:pt x="359" y="14"/>
                </a:lnTo>
                <a:lnTo>
                  <a:pt x="359" y="14"/>
                </a:lnTo>
                <a:lnTo>
                  <a:pt x="369" y="18"/>
                </a:lnTo>
                <a:lnTo>
                  <a:pt x="369" y="18"/>
                </a:lnTo>
                <a:close/>
                <a:moveTo>
                  <a:pt x="340" y="8"/>
                </a:moveTo>
                <a:lnTo>
                  <a:pt x="340" y="8"/>
                </a:lnTo>
                <a:lnTo>
                  <a:pt x="353" y="12"/>
                </a:lnTo>
                <a:lnTo>
                  <a:pt x="353" y="12"/>
                </a:lnTo>
                <a:lnTo>
                  <a:pt x="342" y="14"/>
                </a:lnTo>
                <a:lnTo>
                  <a:pt x="330" y="17"/>
                </a:lnTo>
                <a:lnTo>
                  <a:pt x="330" y="17"/>
                </a:lnTo>
                <a:lnTo>
                  <a:pt x="340" y="8"/>
                </a:lnTo>
                <a:lnTo>
                  <a:pt x="340" y="8"/>
                </a:lnTo>
                <a:close/>
                <a:moveTo>
                  <a:pt x="327" y="20"/>
                </a:moveTo>
                <a:lnTo>
                  <a:pt x="327" y="20"/>
                </a:lnTo>
                <a:lnTo>
                  <a:pt x="340" y="17"/>
                </a:lnTo>
                <a:lnTo>
                  <a:pt x="340" y="17"/>
                </a:lnTo>
                <a:lnTo>
                  <a:pt x="355" y="14"/>
                </a:lnTo>
                <a:lnTo>
                  <a:pt x="355" y="14"/>
                </a:lnTo>
                <a:lnTo>
                  <a:pt x="356" y="14"/>
                </a:lnTo>
                <a:lnTo>
                  <a:pt x="356" y="15"/>
                </a:lnTo>
                <a:lnTo>
                  <a:pt x="351" y="16"/>
                </a:lnTo>
                <a:lnTo>
                  <a:pt x="343" y="19"/>
                </a:lnTo>
                <a:lnTo>
                  <a:pt x="343" y="19"/>
                </a:lnTo>
                <a:lnTo>
                  <a:pt x="329" y="25"/>
                </a:lnTo>
                <a:lnTo>
                  <a:pt x="316" y="32"/>
                </a:lnTo>
                <a:lnTo>
                  <a:pt x="316" y="32"/>
                </a:lnTo>
                <a:lnTo>
                  <a:pt x="327" y="20"/>
                </a:lnTo>
                <a:lnTo>
                  <a:pt x="327" y="20"/>
                </a:lnTo>
                <a:close/>
                <a:moveTo>
                  <a:pt x="311" y="37"/>
                </a:moveTo>
                <a:lnTo>
                  <a:pt x="311" y="37"/>
                </a:lnTo>
                <a:lnTo>
                  <a:pt x="347" y="25"/>
                </a:lnTo>
                <a:lnTo>
                  <a:pt x="347" y="25"/>
                </a:lnTo>
                <a:lnTo>
                  <a:pt x="367" y="20"/>
                </a:lnTo>
                <a:lnTo>
                  <a:pt x="367" y="20"/>
                </a:lnTo>
                <a:lnTo>
                  <a:pt x="364" y="22"/>
                </a:lnTo>
                <a:lnTo>
                  <a:pt x="364" y="22"/>
                </a:lnTo>
                <a:lnTo>
                  <a:pt x="353" y="27"/>
                </a:lnTo>
                <a:lnTo>
                  <a:pt x="353" y="27"/>
                </a:lnTo>
                <a:lnTo>
                  <a:pt x="342" y="30"/>
                </a:lnTo>
                <a:lnTo>
                  <a:pt x="331" y="34"/>
                </a:lnTo>
                <a:lnTo>
                  <a:pt x="319" y="36"/>
                </a:lnTo>
                <a:lnTo>
                  <a:pt x="308" y="40"/>
                </a:lnTo>
                <a:lnTo>
                  <a:pt x="308" y="40"/>
                </a:lnTo>
                <a:lnTo>
                  <a:pt x="311" y="37"/>
                </a:lnTo>
                <a:lnTo>
                  <a:pt x="311" y="37"/>
                </a:lnTo>
                <a:close/>
                <a:moveTo>
                  <a:pt x="305" y="43"/>
                </a:moveTo>
                <a:lnTo>
                  <a:pt x="305" y="43"/>
                </a:lnTo>
                <a:lnTo>
                  <a:pt x="316" y="39"/>
                </a:lnTo>
                <a:lnTo>
                  <a:pt x="316" y="39"/>
                </a:lnTo>
                <a:lnTo>
                  <a:pt x="337" y="34"/>
                </a:lnTo>
                <a:lnTo>
                  <a:pt x="337" y="34"/>
                </a:lnTo>
                <a:lnTo>
                  <a:pt x="347" y="32"/>
                </a:lnTo>
                <a:lnTo>
                  <a:pt x="356" y="28"/>
                </a:lnTo>
                <a:lnTo>
                  <a:pt x="364" y="24"/>
                </a:lnTo>
                <a:lnTo>
                  <a:pt x="372" y="19"/>
                </a:lnTo>
                <a:lnTo>
                  <a:pt x="372" y="19"/>
                </a:lnTo>
                <a:lnTo>
                  <a:pt x="383" y="24"/>
                </a:lnTo>
                <a:lnTo>
                  <a:pt x="383" y="24"/>
                </a:lnTo>
                <a:lnTo>
                  <a:pt x="375" y="25"/>
                </a:lnTo>
                <a:lnTo>
                  <a:pt x="367" y="28"/>
                </a:lnTo>
                <a:lnTo>
                  <a:pt x="350" y="34"/>
                </a:lnTo>
                <a:lnTo>
                  <a:pt x="350" y="34"/>
                </a:lnTo>
                <a:lnTo>
                  <a:pt x="327" y="40"/>
                </a:lnTo>
                <a:lnTo>
                  <a:pt x="302" y="45"/>
                </a:lnTo>
                <a:lnTo>
                  <a:pt x="302" y="45"/>
                </a:lnTo>
                <a:lnTo>
                  <a:pt x="305" y="43"/>
                </a:lnTo>
                <a:lnTo>
                  <a:pt x="305" y="43"/>
                </a:lnTo>
                <a:close/>
                <a:moveTo>
                  <a:pt x="299" y="48"/>
                </a:moveTo>
                <a:lnTo>
                  <a:pt x="299" y="48"/>
                </a:lnTo>
                <a:lnTo>
                  <a:pt x="309" y="46"/>
                </a:lnTo>
                <a:lnTo>
                  <a:pt x="318" y="44"/>
                </a:lnTo>
                <a:lnTo>
                  <a:pt x="336" y="39"/>
                </a:lnTo>
                <a:lnTo>
                  <a:pt x="336" y="39"/>
                </a:lnTo>
                <a:lnTo>
                  <a:pt x="348" y="37"/>
                </a:lnTo>
                <a:lnTo>
                  <a:pt x="360" y="33"/>
                </a:lnTo>
                <a:lnTo>
                  <a:pt x="360" y="33"/>
                </a:lnTo>
                <a:lnTo>
                  <a:pt x="373" y="28"/>
                </a:lnTo>
                <a:lnTo>
                  <a:pt x="373" y="28"/>
                </a:lnTo>
                <a:lnTo>
                  <a:pt x="380" y="25"/>
                </a:lnTo>
                <a:lnTo>
                  <a:pt x="382" y="25"/>
                </a:lnTo>
                <a:lnTo>
                  <a:pt x="379" y="27"/>
                </a:lnTo>
                <a:lnTo>
                  <a:pt x="379" y="27"/>
                </a:lnTo>
                <a:lnTo>
                  <a:pt x="374" y="30"/>
                </a:lnTo>
                <a:lnTo>
                  <a:pt x="368" y="34"/>
                </a:lnTo>
                <a:lnTo>
                  <a:pt x="355" y="37"/>
                </a:lnTo>
                <a:lnTo>
                  <a:pt x="330" y="43"/>
                </a:lnTo>
                <a:lnTo>
                  <a:pt x="330" y="43"/>
                </a:lnTo>
                <a:lnTo>
                  <a:pt x="320" y="45"/>
                </a:lnTo>
                <a:lnTo>
                  <a:pt x="311" y="48"/>
                </a:lnTo>
                <a:lnTo>
                  <a:pt x="291" y="57"/>
                </a:lnTo>
                <a:lnTo>
                  <a:pt x="291" y="57"/>
                </a:lnTo>
                <a:lnTo>
                  <a:pt x="299" y="48"/>
                </a:lnTo>
                <a:lnTo>
                  <a:pt x="299" y="48"/>
                </a:lnTo>
                <a:close/>
                <a:moveTo>
                  <a:pt x="343" y="42"/>
                </a:moveTo>
                <a:lnTo>
                  <a:pt x="343" y="42"/>
                </a:lnTo>
                <a:lnTo>
                  <a:pt x="355" y="39"/>
                </a:lnTo>
                <a:lnTo>
                  <a:pt x="366" y="36"/>
                </a:lnTo>
                <a:lnTo>
                  <a:pt x="377" y="32"/>
                </a:lnTo>
                <a:lnTo>
                  <a:pt x="388" y="25"/>
                </a:lnTo>
                <a:lnTo>
                  <a:pt x="388" y="25"/>
                </a:lnTo>
                <a:lnTo>
                  <a:pt x="388" y="25"/>
                </a:lnTo>
                <a:lnTo>
                  <a:pt x="388" y="25"/>
                </a:lnTo>
                <a:lnTo>
                  <a:pt x="404" y="32"/>
                </a:lnTo>
                <a:lnTo>
                  <a:pt x="404" y="32"/>
                </a:lnTo>
                <a:lnTo>
                  <a:pt x="375" y="37"/>
                </a:lnTo>
                <a:lnTo>
                  <a:pt x="347" y="43"/>
                </a:lnTo>
                <a:lnTo>
                  <a:pt x="347" y="43"/>
                </a:lnTo>
                <a:lnTo>
                  <a:pt x="317" y="50"/>
                </a:lnTo>
                <a:lnTo>
                  <a:pt x="302" y="55"/>
                </a:lnTo>
                <a:lnTo>
                  <a:pt x="289" y="60"/>
                </a:lnTo>
                <a:lnTo>
                  <a:pt x="289" y="60"/>
                </a:lnTo>
                <a:lnTo>
                  <a:pt x="302" y="54"/>
                </a:lnTo>
                <a:lnTo>
                  <a:pt x="316" y="49"/>
                </a:lnTo>
                <a:lnTo>
                  <a:pt x="329" y="45"/>
                </a:lnTo>
                <a:lnTo>
                  <a:pt x="343" y="42"/>
                </a:lnTo>
                <a:lnTo>
                  <a:pt x="343" y="42"/>
                </a:lnTo>
                <a:close/>
                <a:moveTo>
                  <a:pt x="286" y="62"/>
                </a:moveTo>
                <a:lnTo>
                  <a:pt x="286" y="62"/>
                </a:lnTo>
                <a:lnTo>
                  <a:pt x="317" y="53"/>
                </a:lnTo>
                <a:lnTo>
                  <a:pt x="347" y="45"/>
                </a:lnTo>
                <a:lnTo>
                  <a:pt x="347" y="45"/>
                </a:lnTo>
                <a:lnTo>
                  <a:pt x="363" y="42"/>
                </a:lnTo>
                <a:lnTo>
                  <a:pt x="380" y="39"/>
                </a:lnTo>
                <a:lnTo>
                  <a:pt x="380" y="39"/>
                </a:lnTo>
                <a:lnTo>
                  <a:pt x="395" y="36"/>
                </a:lnTo>
                <a:lnTo>
                  <a:pt x="395" y="36"/>
                </a:lnTo>
                <a:lnTo>
                  <a:pt x="364" y="46"/>
                </a:lnTo>
                <a:lnTo>
                  <a:pt x="335" y="54"/>
                </a:lnTo>
                <a:lnTo>
                  <a:pt x="305" y="63"/>
                </a:lnTo>
                <a:lnTo>
                  <a:pt x="275" y="73"/>
                </a:lnTo>
                <a:lnTo>
                  <a:pt x="275" y="73"/>
                </a:lnTo>
                <a:lnTo>
                  <a:pt x="286" y="62"/>
                </a:lnTo>
                <a:lnTo>
                  <a:pt x="286" y="62"/>
                </a:lnTo>
                <a:close/>
                <a:moveTo>
                  <a:pt x="273" y="75"/>
                </a:moveTo>
                <a:lnTo>
                  <a:pt x="273" y="75"/>
                </a:lnTo>
                <a:lnTo>
                  <a:pt x="287" y="71"/>
                </a:lnTo>
                <a:lnTo>
                  <a:pt x="287" y="71"/>
                </a:lnTo>
                <a:lnTo>
                  <a:pt x="330" y="57"/>
                </a:lnTo>
                <a:lnTo>
                  <a:pt x="330" y="57"/>
                </a:lnTo>
                <a:lnTo>
                  <a:pt x="349" y="51"/>
                </a:lnTo>
                <a:lnTo>
                  <a:pt x="368" y="46"/>
                </a:lnTo>
                <a:lnTo>
                  <a:pt x="388" y="40"/>
                </a:lnTo>
                <a:lnTo>
                  <a:pt x="407" y="34"/>
                </a:lnTo>
                <a:lnTo>
                  <a:pt x="407" y="34"/>
                </a:lnTo>
                <a:lnTo>
                  <a:pt x="407" y="34"/>
                </a:lnTo>
                <a:lnTo>
                  <a:pt x="407" y="34"/>
                </a:lnTo>
                <a:lnTo>
                  <a:pt x="416" y="38"/>
                </a:lnTo>
                <a:lnTo>
                  <a:pt x="416" y="38"/>
                </a:lnTo>
                <a:lnTo>
                  <a:pt x="411" y="39"/>
                </a:lnTo>
                <a:lnTo>
                  <a:pt x="406" y="40"/>
                </a:lnTo>
                <a:lnTo>
                  <a:pt x="395" y="43"/>
                </a:lnTo>
                <a:lnTo>
                  <a:pt x="395" y="43"/>
                </a:lnTo>
                <a:lnTo>
                  <a:pt x="377" y="46"/>
                </a:lnTo>
                <a:lnTo>
                  <a:pt x="360" y="50"/>
                </a:lnTo>
                <a:lnTo>
                  <a:pt x="360" y="50"/>
                </a:lnTo>
                <a:lnTo>
                  <a:pt x="341" y="55"/>
                </a:lnTo>
                <a:lnTo>
                  <a:pt x="323" y="61"/>
                </a:lnTo>
                <a:lnTo>
                  <a:pt x="305" y="67"/>
                </a:lnTo>
                <a:lnTo>
                  <a:pt x="285" y="72"/>
                </a:lnTo>
                <a:lnTo>
                  <a:pt x="285" y="72"/>
                </a:lnTo>
                <a:lnTo>
                  <a:pt x="273" y="75"/>
                </a:lnTo>
                <a:lnTo>
                  <a:pt x="273" y="75"/>
                </a:lnTo>
                <a:lnTo>
                  <a:pt x="273" y="75"/>
                </a:lnTo>
                <a:lnTo>
                  <a:pt x="273" y="75"/>
                </a:lnTo>
                <a:close/>
                <a:moveTo>
                  <a:pt x="270" y="78"/>
                </a:moveTo>
                <a:lnTo>
                  <a:pt x="270" y="78"/>
                </a:lnTo>
                <a:lnTo>
                  <a:pt x="288" y="74"/>
                </a:lnTo>
                <a:lnTo>
                  <a:pt x="306" y="68"/>
                </a:lnTo>
                <a:lnTo>
                  <a:pt x="341" y="57"/>
                </a:lnTo>
                <a:lnTo>
                  <a:pt x="341" y="57"/>
                </a:lnTo>
                <a:lnTo>
                  <a:pt x="360" y="52"/>
                </a:lnTo>
                <a:lnTo>
                  <a:pt x="380" y="48"/>
                </a:lnTo>
                <a:lnTo>
                  <a:pt x="380" y="48"/>
                </a:lnTo>
                <a:lnTo>
                  <a:pt x="398" y="45"/>
                </a:lnTo>
                <a:lnTo>
                  <a:pt x="407" y="43"/>
                </a:lnTo>
                <a:lnTo>
                  <a:pt x="415" y="40"/>
                </a:lnTo>
                <a:lnTo>
                  <a:pt x="415" y="40"/>
                </a:lnTo>
                <a:lnTo>
                  <a:pt x="405" y="44"/>
                </a:lnTo>
                <a:lnTo>
                  <a:pt x="395" y="47"/>
                </a:lnTo>
                <a:lnTo>
                  <a:pt x="373" y="53"/>
                </a:lnTo>
                <a:lnTo>
                  <a:pt x="373" y="53"/>
                </a:lnTo>
                <a:lnTo>
                  <a:pt x="329" y="65"/>
                </a:lnTo>
                <a:lnTo>
                  <a:pt x="329" y="65"/>
                </a:lnTo>
                <a:lnTo>
                  <a:pt x="294" y="75"/>
                </a:lnTo>
                <a:lnTo>
                  <a:pt x="278" y="80"/>
                </a:lnTo>
                <a:lnTo>
                  <a:pt x="262" y="87"/>
                </a:lnTo>
                <a:lnTo>
                  <a:pt x="262" y="87"/>
                </a:lnTo>
                <a:lnTo>
                  <a:pt x="270" y="78"/>
                </a:lnTo>
                <a:lnTo>
                  <a:pt x="270" y="78"/>
                </a:lnTo>
                <a:close/>
                <a:moveTo>
                  <a:pt x="273" y="84"/>
                </a:moveTo>
                <a:lnTo>
                  <a:pt x="273" y="84"/>
                </a:lnTo>
                <a:lnTo>
                  <a:pt x="293" y="77"/>
                </a:lnTo>
                <a:lnTo>
                  <a:pt x="293" y="77"/>
                </a:lnTo>
                <a:lnTo>
                  <a:pt x="317" y="70"/>
                </a:lnTo>
                <a:lnTo>
                  <a:pt x="340" y="64"/>
                </a:lnTo>
                <a:lnTo>
                  <a:pt x="340" y="64"/>
                </a:lnTo>
                <a:lnTo>
                  <a:pt x="380" y="54"/>
                </a:lnTo>
                <a:lnTo>
                  <a:pt x="401" y="48"/>
                </a:lnTo>
                <a:lnTo>
                  <a:pt x="411" y="44"/>
                </a:lnTo>
                <a:lnTo>
                  <a:pt x="420" y="40"/>
                </a:lnTo>
                <a:lnTo>
                  <a:pt x="420" y="40"/>
                </a:lnTo>
                <a:lnTo>
                  <a:pt x="420" y="39"/>
                </a:lnTo>
                <a:lnTo>
                  <a:pt x="420" y="39"/>
                </a:lnTo>
                <a:lnTo>
                  <a:pt x="433" y="45"/>
                </a:lnTo>
                <a:lnTo>
                  <a:pt x="433" y="45"/>
                </a:lnTo>
                <a:lnTo>
                  <a:pt x="391" y="54"/>
                </a:lnTo>
                <a:lnTo>
                  <a:pt x="349" y="63"/>
                </a:lnTo>
                <a:lnTo>
                  <a:pt x="349" y="63"/>
                </a:lnTo>
                <a:lnTo>
                  <a:pt x="328" y="69"/>
                </a:lnTo>
                <a:lnTo>
                  <a:pt x="308" y="75"/>
                </a:lnTo>
                <a:lnTo>
                  <a:pt x="287" y="82"/>
                </a:lnTo>
                <a:lnTo>
                  <a:pt x="267" y="89"/>
                </a:lnTo>
                <a:lnTo>
                  <a:pt x="267" y="89"/>
                </a:lnTo>
                <a:lnTo>
                  <a:pt x="259" y="90"/>
                </a:lnTo>
                <a:lnTo>
                  <a:pt x="259" y="90"/>
                </a:lnTo>
                <a:lnTo>
                  <a:pt x="273" y="84"/>
                </a:lnTo>
                <a:lnTo>
                  <a:pt x="273" y="84"/>
                </a:lnTo>
                <a:close/>
                <a:moveTo>
                  <a:pt x="256" y="93"/>
                </a:moveTo>
                <a:lnTo>
                  <a:pt x="256" y="93"/>
                </a:lnTo>
                <a:lnTo>
                  <a:pt x="266" y="91"/>
                </a:lnTo>
                <a:lnTo>
                  <a:pt x="276" y="88"/>
                </a:lnTo>
                <a:lnTo>
                  <a:pt x="295" y="81"/>
                </a:lnTo>
                <a:lnTo>
                  <a:pt x="295" y="81"/>
                </a:lnTo>
                <a:lnTo>
                  <a:pt x="320" y="73"/>
                </a:lnTo>
                <a:lnTo>
                  <a:pt x="345" y="66"/>
                </a:lnTo>
                <a:lnTo>
                  <a:pt x="345" y="66"/>
                </a:lnTo>
                <a:lnTo>
                  <a:pt x="371" y="61"/>
                </a:lnTo>
                <a:lnTo>
                  <a:pt x="399" y="55"/>
                </a:lnTo>
                <a:lnTo>
                  <a:pt x="399" y="55"/>
                </a:lnTo>
                <a:lnTo>
                  <a:pt x="427" y="48"/>
                </a:lnTo>
                <a:lnTo>
                  <a:pt x="427" y="48"/>
                </a:lnTo>
                <a:lnTo>
                  <a:pt x="427" y="48"/>
                </a:lnTo>
                <a:lnTo>
                  <a:pt x="427" y="48"/>
                </a:lnTo>
                <a:lnTo>
                  <a:pt x="415" y="54"/>
                </a:lnTo>
                <a:lnTo>
                  <a:pt x="415" y="54"/>
                </a:lnTo>
                <a:lnTo>
                  <a:pt x="391" y="62"/>
                </a:lnTo>
                <a:lnTo>
                  <a:pt x="366" y="69"/>
                </a:lnTo>
                <a:lnTo>
                  <a:pt x="342" y="75"/>
                </a:lnTo>
                <a:lnTo>
                  <a:pt x="318" y="82"/>
                </a:lnTo>
                <a:lnTo>
                  <a:pt x="318" y="82"/>
                </a:lnTo>
                <a:lnTo>
                  <a:pt x="294" y="89"/>
                </a:lnTo>
                <a:lnTo>
                  <a:pt x="270" y="96"/>
                </a:lnTo>
                <a:lnTo>
                  <a:pt x="270" y="96"/>
                </a:lnTo>
                <a:lnTo>
                  <a:pt x="258" y="100"/>
                </a:lnTo>
                <a:lnTo>
                  <a:pt x="246" y="103"/>
                </a:lnTo>
                <a:lnTo>
                  <a:pt x="246" y="103"/>
                </a:lnTo>
                <a:lnTo>
                  <a:pt x="256" y="93"/>
                </a:lnTo>
                <a:lnTo>
                  <a:pt x="256" y="93"/>
                </a:lnTo>
                <a:close/>
                <a:moveTo>
                  <a:pt x="243" y="107"/>
                </a:moveTo>
                <a:lnTo>
                  <a:pt x="243" y="107"/>
                </a:lnTo>
                <a:lnTo>
                  <a:pt x="253" y="103"/>
                </a:lnTo>
                <a:lnTo>
                  <a:pt x="264" y="100"/>
                </a:lnTo>
                <a:lnTo>
                  <a:pt x="285" y="94"/>
                </a:lnTo>
                <a:lnTo>
                  <a:pt x="285" y="94"/>
                </a:lnTo>
                <a:lnTo>
                  <a:pt x="312" y="86"/>
                </a:lnTo>
                <a:lnTo>
                  <a:pt x="338" y="78"/>
                </a:lnTo>
                <a:lnTo>
                  <a:pt x="338" y="78"/>
                </a:lnTo>
                <a:lnTo>
                  <a:pt x="348" y="75"/>
                </a:lnTo>
                <a:lnTo>
                  <a:pt x="348" y="75"/>
                </a:lnTo>
                <a:lnTo>
                  <a:pt x="339" y="78"/>
                </a:lnTo>
                <a:lnTo>
                  <a:pt x="339" y="78"/>
                </a:lnTo>
                <a:lnTo>
                  <a:pt x="286" y="95"/>
                </a:lnTo>
                <a:lnTo>
                  <a:pt x="286" y="95"/>
                </a:lnTo>
                <a:lnTo>
                  <a:pt x="262" y="103"/>
                </a:lnTo>
                <a:lnTo>
                  <a:pt x="262" y="103"/>
                </a:lnTo>
                <a:lnTo>
                  <a:pt x="247" y="108"/>
                </a:lnTo>
                <a:lnTo>
                  <a:pt x="247" y="108"/>
                </a:lnTo>
                <a:lnTo>
                  <a:pt x="240" y="110"/>
                </a:lnTo>
                <a:lnTo>
                  <a:pt x="240" y="110"/>
                </a:lnTo>
                <a:lnTo>
                  <a:pt x="243" y="107"/>
                </a:lnTo>
                <a:lnTo>
                  <a:pt x="243" y="107"/>
                </a:lnTo>
                <a:close/>
                <a:moveTo>
                  <a:pt x="239" y="111"/>
                </a:moveTo>
                <a:lnTo>
                  <a:pt x="239" y="111"/>
                </a:lnTo>
                <a:lnTo>
                  <a:pt x="259" y="107"/>
                </a:lnTo>
                <a:lnTo>
                  <a:pt x="259" y="107"/>
                </a:lnTo>
                <a:lnTo>
                  <a:pt x="246" y="113"/>
                </a:lnTo>
                <a:lnTo>
                  <a:pt x="233" y="118"/>
                </a:lnTo>
                <a:lnTo>
                  <a:pt x="233" y="118"/>
                </a:lnTo>
                <a:lnTo>
                  <a:pt x="239" y="111"/>
                </a:lnTo>
                <a:lnTo>
                  <a:pt x="239" y="111"/>
                </a:lnTo>
                <a:close/>
                <a:moveTo>
                  <a:pt x="230" y="122"/>
                </a:moveTo>
                <a:lnTo>
                  <a:pt x="230" y="122"/>
                </a:lnTo>
                <a:lnTo>
                  <a:pt x="241" y="117"/>
                </a:lnTo>
                <a:lnTo>
                  <a:pt x="253" y="111"/>
                </a:lnTo>
                <a:lnTo>
                  <a:pt x="277" y="104"/>
                </a:lnTo>
                <a:lnTo>
                  <a:pt x="277" y="104"/>
                </a:lnTo>
                <a:lnTo>
                  <a:pt x="339" y="87"/>
                </a:lnTo>
                <a:lnTo>
                  <a:pt x="339" y="87"/>
                </a:lnTo>
                <a:lnTo>
                  <a:pt x="402" y="70"/>
                </a:lnTo>
                <a:lnTo>
                  <a:pt x="402" y="70"/>
                </a:lnTo>
                <a:lnTo>
                  <a:pt x="428" y="64"/>
                </a:lnTo>
                <a:lnTo>
                  <a:pt x="441" y="59"/>
                </a:lnTo>
                <a:lnTo>
                  <a:pt x="453" y="54"/>
                </a:lnTo>
                <a:lnTo>
                  <a:pt x="453" y="54"/>
                </a:lnTo>
                <a:lnTo>
                  <a:pt x="471" y="61"/>
                </a:lnTo>
                <a:lnTo>
                  <a:pt x="471" y="61"/>
                </a:lnTo>
                <a:lnTo>
                  <a:pt x="457" y="66"/>
                </a:lnTo>
                <a:lnTo>
                  <a:pt x="443" y="70"/>
                </a:lnTo>
                <a:lnTo>
                  <a:pt x="415" y="76"/>
                </a:lnTo>
                <a:lnTo>
                  <a:pt x="415" y="76"/>
                </a:lnTo>
                <a:lnTo>
                  <a:pt x="381" y="84"/>
                </a:lnTo>
                <a:lnTo>
                  <a:pt x="348" y="93"/>
                </a:lnTo>
                <a:lnTo>
                  <a:pt x="348" y="93"/>
                </a:lnTo>
                <a:lnTo>
                  <a:pt x="316" y="101"/>
                </a:lnTo>
                <a:lnTo>
                  <a:pt x="284" y="109"/>
                </a:lnTo>
                <a:lnTo>
                  <a:pt x="284" y="109"/>
                </a:lnTo>
                <a:lnTo>
                  <a:pt x="254" y="119"/>
                </a:lnTo>
                <a:lnTo>
                  <a:pt x="254" y="119"/>
                </a:lnTo>
                <a:lnTo>
                  <a:pt x="241" y="121"/>
                </a:lnTo>
                <a:lnTo>
                  <a:pt x="234" y="122"/>
                </a:lnTo>
                <a:lnTo>
                  <a:pt x="228" y="124"/>
                </a:lnTo>
                <a:lnTo>
                  <a:pt x="228" y="124"/>
                </a:lnTo>
                <a:lnTo>
                  <a:pt x="230" y="122"/>
                </a:lnTo>
                <a:lnTo>
                  <a:pt x="230" y="122"/>
                </a:lnTo>
                <a:close/>
                <a:moveTo>
                  <a:pt x="225" y="128"/>
                </a:moveTo>
                <a:lnTo>
                  <a:pt x="225" y="128"/>
                </a:lnTo>
                <a:lnTo>
                  <a:pt x="256" y="121"/>
                </a:lnTo>
                <a:lnTo>
                  <a:pt x="286" y="113"/>
                </a:lnTo>
                <a:lnTo>
                  <a:pt x="318" y="103"/>
                </a:lnTo>
                <a:lnTo>
                  <a:pt x="348" y="95"/>
                </a:lnTo>
                <a:lnTo>
                  <a:pt x="348" y="95"/>
                </a:lnTo>
                <a:lnTo>
                  <a:pt x="379" y="87"/>
                </a:lnTo>
                <a:lnTo>
                  <a:pt x="411" y="79"/>
                </a:lnTo>
                <a:lnTo>
                  <a:pt x="411" y="79"/>
                </a:lnTo>
                <a:lnTo>
                  <a:pt x="442" y="72"/>
                </a:lnTo>
                <a:lnTo>
                  <a:pt x="458" y="68"/>
                </a:lnTo>
                <a:lnTo>
                  <a:pt x="474" y="62"/>
                </a:lnTo>
                <a:lnTo>
                  <a:pt x="474" y="62"/>
                </a:lnTo>
                <a:lnTo>
                  <a:pt x="492" y="70"/>
                </a:lnTo>
                <a:lnTo>
                  <a:pt x="492" y="70"/>
                </a:lnTo>
                <a:lnTo>
                  <a:pt x="484" y="70"/>
                </a:lnTo>
                <a:lnTo>
                  <a:pt x="477" y="71"/>
                </a:lnTo>
                <a:lnTo>
                  <a:pt x="461" y="75"/>
                </a:lnTo>
                <a:lnTo>
                  <a:pt x="433" y="84"/>
                </a:lnTo>
                <a:lnTo>
                  <a:pt x="433" y="84"/>
                </a:lnTo>
                <a:lnTo>
                  <a:pt x="396" y="94"/>
                </a:lnTo>
                <a:lnTo>
                  <a:pt x="358" y="104"/>
                </a:lnTo>
                <a:lnTo>
                  <a:pt x="358" y="104"/>
                </a:lnTo>
                <a:lnTo>
                  <a:pt x="320" y="115"/>
                </a:lnTo>
                <a:lnTo>
                  <a:pt x="282" y="124"/>
                </a:lnTo>
                <a:lnTo>
                  <a:pt x="282" y="124"/>
                </a:lnTo>
                <a:lnTo>
                  <a:pt x="248" y="132"/>
                </a:lnTo>
                <a:lnTo>
                  <a:pt x="213" y="140"/>
                </a:lnTo>
                <a:lnTo>
                  <a:pt x="213" y="140"/>
                </a:lnTo>
                <a:lnTo>
                  <a:pt x="225" y="128"/>
                </a:lnTo>
                <a:lnTo>
                  <a:pt x="225" y="128"/>
                </a:lnTo>
                <a:close/>
                <a:moveTo>
                  <a:pt x="210" y="143"/>
                </a:moveTo>
                <a:lnTo>
                  <a:pt x="210" y="143"/>
                </a:lnTo>
                <a:lnTo>
                  <a:pt x="247" y="134"/>
                </a:lnTo>
                <a:lnTo>
                  <a:pt x="282" y="127"/>
                </a:lnTo>
                <a:lnTo>
                  <a:pt x="282" y="127"/>
                </a:lnTo>
                <a:lnTo>
                  <a:pt x="302" y="122"/>
                </a:lnTo>
                <a:lnTo>
                  <a:pt x="323" y="116"/>
                </a:lnTo>
                <a:lnTo>
                  <a:pt x="363" y="104"/>
                </a:lnTo>
                <a:lnTo>
                  <a:pt x="363" y="104"/>
                </a:lnTo>
                <a:lnTo>
                  <a:pt x="439" y="84"/>
                </a:lnTo>
                <a:lnTo>
                  <a:pt x="439" y="84"/>
                </a:lnTo>
                <a:lnTo>
                  <a:pt x="472" y="75"/>
                </a:lnTo>
                <a:lnTo>
                  <a:pt x="472" y="75"/>
                </a:lnTo>
                <a:lnTo>
                  <a:pt x="481" y="74"/>
                </a:lnTo>
                <a:lnTo>
                  <a:pt x="489" y="73"/>
                </a:lnTo>
                <a:lnTo>
                  <a:pt x="489" y="73"/>
                </a:lnTo>
                <a:lnTo>
                  <a:pt x="478" y="77"/>
                </a:lnTo>
                <a:lnTo>
                  <a:pt x="468" y="81"/>
                </a:lnTo>
                <a:lnTo>
                  <a:pt x="468" y="81"/>
                </a:lnTo>
                <a:lnTo>
                  <a:pt x="451" y="86"/>
                </a:lnTo>
                <a:lnTo>
                  <a:pt x="434" y="90"/>
                </a:lnTo>
                <a:lnTo>
                  <a:pt x="418" y="94"/>
                </a:lnTo>
                <a:lnTo>
                  <a:pt x="402" y="99"/>
                </a:lnTo>
                <a:lnTo>
                  <a:pt x="402" y="99"/>
                </a:lnTo>
                <a:lnTo>
                  <a:pt x="361" y="113"/>
                </a:lnTo>
                <a:lnTo>
                  <a:pt x="321" y="125"/>
                </a:lnTo>
                <a:lnTo>
                  <a:pt x="321" y="125"/>
                </a:lnTo>
                <a:lnTo>
                  <a:pt x="281" y="135"/>
                </a:lnTo>
                <a:lnTo>
                  <a:pt x="242" y="145"/>
                </a:lnTo>
                <a:lnTo>
                  <a:pt x="242" y="145"/>
                </a:lnTo>
                <a:lnTo>
                  <a:pt x="219" y="150"/>
                </a:lnTo>
                <a:lnTo>
                  <a:pt x="208" y="153"/>
                </a:lnTo>
                <a:lnTo>
                  <a:pt x="197" y="157"/>
                </a:lnTo>
                <a:lnTo>
                  <a:pt x="197" y="157"/>
                </a:lnTo>
                <a:lnTo>
                  <a:pt x="210" y="143"/>
                </a:lnTo>
                <a:lnTo>
                  <a:pt x="210" y="143"/>
                </a:lnTo>
                <a:close/>
                <a:moveTo>
                  <a:pt x="194" y="160"/>
                </a:moveTo>
                <a:lnTo>
                  <a:pt x="194" y="160"/>
                </a:lnTo>
                <a:lnTo>
                  <a:pt x="200" y="158"/>
                </a:lnTo>
                <a:lnTo>
                  <a:pt x="207" y="156"/>
                </a:lnTo>
                <a:lnTo>
                  <a:pt x="221" y="153"/>
                </a:lnTo>
                <a:lnTo>
                  <a:pt x="221" y="153"/>
                </a:lnTo>
                <a:lnTo>
                  <a:pt x="263" y="142"/>
                </a:lnTo>
                <a:lnTo>
                  <a:pt x="263" y="142"/>
                </a:lnTo>
                <a:lnTo>
                  <a:pt x="306" y="131"/>
                </a:lnTo>
                <a:lnTo>
                  <a:pt x="327" y="125"/>
                </a:lnTo>
                <a:lnTo>
                  <a:pt x="348" y="119"/>
                </a:lnTo>
                <a:lnTo>
                  <a:pt x="348" y="119"/>
                </a:lnTo>
                <a:lnTo>
                  <a:pt x="388" y="105"/>
                </a:lnTo>
                <a:lnTo>
                  <a:pt x="407" y="99"/>
                </a:lnTo>
                <a:lnTo>
                  <a:pt x="427" y="94"/>
                </a:lnTo>
                <a:lnTo>
                  <a:pt x="427" y="94"/>
                </a:lnTo>
                <a:lnTo>
                  <a:pt x="444" y="90"/>
                </a:lnTo>
                <a:lnTo>
                  <a:pt x="460" y="85"/>
                </a:lnTo>
                <a:lnTo>
                  <a:pt x="478" y="80"/>
                </a:lnTo>
                <a:lnTo>
                  <a:pt x="493" y="73"/>
                </a:lnTo>
                <a:lnTo>
                  <a:pt x="493" y="73"/>
                </a:lnTo>
                <a:lnTo>
                  <a:pt x="494" y="71"/>
                </a:lnTo>
                <a:lnTo>
                  <a:pt x="494" y="71"/>
                </a:lnTo>
                <a:lnTo>
                  <a:pt x="509" y="78"/>
                </a:lnTo>
                <a:lnTo>
                  <a:pt x="509" y="78"/>
                </a:lnTo>
                <a:lnTo>
                  <a:pt x="426" y="99"/>
                </a:lnTo>
                <a:lnTo>
                  <a:pt x="385" y="109"/>
                </a:lnTo>
                <a:lnTo>
                  <a:pt x="343" y="122"/>
                </a:lnTo>
                <a:lnTo>
                  <a:pt x="343" y="122"/>
                </a:lnTo>
                <a:lnTo>
                  <a:pt x="263" y="146"/>
                </a:lnTo>
                <a:lnTo>
                  <a:pt x="263" y="146"/>
                </a:lnTo>
                <a:lnTo>
                  <a:pt x="242" y="152"/>
                </a:lnTo>
                <a:lnTo>
                  <a:pt x="221" y="157"/>
                </a:lnTo>
                <a:lnTo>
                  <a:pt x="221" y="157"/>
                </a:lnTo>
                <a:lnTo>
                  <a:pt x="200" y="163"/>
                </a:lnTo>
                <a:lnTo>
                  <a:pt x="200" y="163"/>
                </a:lnTo>
                <a:lnTo>
                  <a:pt x="195" y="163"/>
                </a:lnTo>
                <a:lnTo>
                  <a:pt x="191" y="164"/>
                </a:lnTo>
                <a:lnTo>
                  <a:pt x="191" y="164"/>
                </a:lnTo>
                <a:lnTo>
                  <a:pt x="194" y="160"/>
                </a:lnTo>
                <a:lnTo>
                  <a:pt x="194" y="160"/>
                </a:lnTo>
                <a:close/>
                <a:moveTo>
                  <a:pt x="189" y="165"/>
                </a:moveTo>
                <a:lnTo>
                  <a:pt x="189" y="165"/>
                </a:lnTo>
                <a:lnTo>
                  <a:pt x="196" y="165"/>
                </a:lnTo>
                <a:lnTo>
                  <a:pt x="204" y="165"/>
                </a:lnTo>
                <a:lnTo>
                  <a:pt x="219" y="161"/>
                </a:lnTo>
                <a:lnTo>
                  <a:pt x="248" y="153"/>
                </a:lnTo>
                <a:lnTo>
                  <a:pt x="248" y="153"/>
                </a:lnTo>
                <a:lnTo>
                  <a:pt x="270" y="147"/>
                </a:lnTo>
                <a:lnTo>
                  <a:pt x="293" y="140"/>
                </a:lnTo>
                <a:lnTo>
                  <a:pt x="338" y="126"/>
                </a:lnTo>
                <a:lnTo>
                  <a:pt x="338" y="126"/>
                </a:lnTo>
                <a:lnTo>
                  <a:pt x="381" y="113"/>
                </a:lnTo>
                <a:lnTo>
                  <a:pt x="425" y="101"/>
                </a:lnTo>
                <a:lnTo>
                  <a:pt x="425" y="101"/>
                </a:lnTo>
                <a:lnTo>
                  <a:pt x="469" y="91"/>
                </a:lnTo>
                <a:lnTo>
                  <a:pt x="469" y="91"/>
                </a:lnTo>
                <a:lnTo>
                  <a:pt x="491" y="85"/>
                </a:lnTo>
                <a:lnTo>
                  <a:pt x="491" y="85"/>
                </a:lnTo>
                <a:lnTo>
                  <a:pt x="493" y="85"/>
                </a:lnTo>
                <a:lnTo>
                  <a:pt x="493" y="85"/>
                </a:lnTo>
                <a:lnTo>
                  <a:pt x="475" y="91"/>
                </a:lnTo>
                <a:lnTo>
                  <a:pt x="455" y="96"/>
                </a:lnTo>
                <a:lnTo>
                  <a:pt x="417" y="104"/>
                </a:lnTo>
                <a:lnTo>
                  <a:pt x="417" y="104"/>
                </a:lnTo>
                <a:lnTo>
                  <a:pt x="394" y="110"/>
                </a:lnTo>
                <a:lnTo>
                  <a:pt x="370" y="118"/>
                </a:lnTo>
                <a:lnTo>
                  <a:pt x="324" y="132"/>
                </a:lnTo>
                <a:lnTo>
                  <a:pt x="324" y="132"/>
                </a:lnTo>
                <a:lnTo>
                  <a:pt x="237" y="158"/>
                </a:lnTo>
                <a:lnTo>
                  <a:pt x="237" y="158"/>
                </a:lnTo>
                <a:lnTo>
                  <a:pt x="205" y="168"/>
                </a:lnTo>
                <a:lnTo>
                  <a:pt x="190" y="173"/>
                </a:lnTo>
                <a:lnTo>
                  <a:pt x="176" y="180"/>
                </a:lnTo>
                <a:lnTo>
                  <a:pt x="176" y="180"/>
                </a:lnTo>
                <a:lnTo>
                  <a:pt x="189" y="165"/>
                </a:lnTo>
                <a:lnTo>
                  <a:pt x="189" y="165"/>
                </a:lnTo>
                <a:close/>
                <a:moveTo>
                  <a:pt x="171" y="186"/>
                </a:moveTo>
                <a:lnTo>
                  <a:pt x="171" y="186"/>
                </a:lnTo>
                <a:lnTo>
                  <a:pt x="172" y="184"/>
                </a:lnTo>
                <a:lnTo>
                  <a:pt x="172" y="184"/>
                </a:lnTo>
                <a:lnTo>
                  <a:pt x="172" y="184"/>
                </a:lnTo>
                <a:lnTo>
                  <a:pt x="172" y="184"/>
                </a:lnTo>
                <a:lnTo>
                  <a:pt x="182" y="179"/>
                </a:lnTo>
                <a:lnTo>
                  <a:pt x="193" y="175"/>
                </a:lnTo>
                <a:lnTo>
                  <a:pt x="193" y="175"/>
                </a:lnTo>
                <a:lnTo>
                  <a:pt x="214" y="167"/>
                </a:lnTo>
                <a:lnTo>
                  <a:pt x="237" y="160"/>
                </a:lnTo>
                <a:lnTo>
                  <a:pt x="237" y="160"/>
                </a:lnTo>
                <a:lnTo>
                  <a:pt x="330" y="133"/>
                </a:lnTo>
                <a:lnTo>
                  <a:pt x="330" y="133"/>
                </a:lnTo>
                <a:lnTo>
                  <a:pt x="376" y="119"/>
                </a:lnTo>
                <a:lnTo>
                  <a:pt x="400" y="111"/>
                </a:lnTo>
                <a:lnTo>
                  <a:pt x="423" y="105"/>
                </a:lnTo>
                <a:lnTo>
                  <a:pt x="423" y="105"/>
                </a:lnTo>
                <a:lnTo>
                  <a:pt x="445" y="100"/>
                </a:lnTo>
                <a:lnTo>
                  <a:pt x="469" y="94"/>
                </a:lnTo>
                <a:lnTo>
                  <a:pt x="491" y="88"/>
                </a:lnTo>
                <a:lnTo>
                  <a:pt x="512" y="80"/>
                </a:lnTo>
                <a:lnTo>
                  <a:pt x="512" y="80"/>
                </a:lnTo>
                <a:lnTo>
                  <a:pt x="538" y="91"/>
                </a:lnTo>
                <a:lnTo>
                  <a:pt x="538" y="91"/>
                </a:lnTo>
                <a:lnTo>
                  <a:pt x="537" y="91"/>
                </a:lnTo>
                <a:lnTo>
                  <a:pt x="537" y="91"/>
                </a:lnTo>
                <a:lnTo>
                  <a:pt x="516" y="96"/>
                </a:lnTo>
                <a:lnTo>
                  <a:pt x="494" y="101"/>
                </a:lnTo>
                <a:lnTo>
                  <a:pt x="449" y="111"/>
                </a:lnTo>
                <a:lnTo>
                  <a:pt x="449" y="111"/>
                </a:lnTo>
                <a:lnTo>
                  <a:pt x="404" y="123"/>
                </a:lnTo>
                <a:lnTo>
                  <a:pt x="357" y="134"/>
                </a:lnTo>
                <a:lnTo>
                  <a:pt x="357" y="134"/>
                </a:lnTo>
                <a:lnTo>
                  <a:pt x="312" y="145"/>
                </a:lnTo>
                <a:lnTo>
                  <a:pt x="267" y="157"/>
                </a:lnTo>
                <a:lnTo>
                  <a:pt x="223" y="169"/>
                </a:lnTo>
                <a:lnTo>
                  <a:pt x="178" y="183"/>
                </a:lnTo>
                <a:lnTo>
                  <a:pt x="178" y="183"/>
                </a:lnTo>
                <a:lnTo>
                  <a:pt x="171" y="186"/>
                </a:lnTo>
                <a:lnTo>
                  <a:pt x="171" y="186"/>
                </a:lnTo>
                <a:lnTo>
                  <a:pt x="171" y="186"/>
                </a:lnTo>
                <a:lnTo>
                  <a:pt x="171" y="186"/>
                </a:lnTo>
                <a:close/>
                <a:moveTo>
                  <a:pt x="169" y="187"/>
                </a:moveTo>
                <a:lnTo>
                  <a:pt x="169" y="187"/>
                </a:lnTo>
                <a:lnTo>
                  <a:pt x="212" y="175"/>
                </a:lnTo>
                <a:lnTo>
                  <a:pt x="234" y="168"/>
                </a:lnTo>
                <a:lnTo>
                  <a:pt x="256" y="162"/>
                </a:lnTo>
                <a:lnTo>
                  <a:pt x="256" y="162"/>
                </a:lnTo>
                <a:lnTo>
                  <a:pt x="352" y="137"/>
                </a:lnTo>
                <a:lnTo>
                  <a:pt x="352" y="137"/>
                </a:lnTo>
                <a:lnTo>
                  <a:pt x="402" y="126"/>
                </a:lnTo>
                <a:lnTo>
                  <a:pt x="450" y="115"/>
                </a:lnTo>
                <a:lnTo>
                  <a:pt x="450" y="115"/>
                </a:lnTo>
                <a:lnTo>
                  <a:pt x="475" y="107"/>
                </a:lnTo>
                <a:lnTo>
                  <a:pt x="499" y="102"/>
                </a:lnTo>
                <a:lnTo>
                  <a:pt x="499" y="102"/>
                </a:lnTo>
                <a:lnTo>
                  <a:pt x="511" y="99"/>
                </a:lnTo>
                <a:lnTo>
                  <a:pt x="511" y="99"/>
                </a:lnTo>
                <a:lnTo>
                  <a:pt x="464" y="113"/>
                </a:lnTo>
                <a:lnTo>
                  <a:pt x="418" y="124"/>
                </a:lnTo>
                <a:lnTo>
                  <a:pt x="370" y="135"/>
                </a:lnTo>
                <a:lnTo>
                  <a:pt x="347" y="141"/>
                </a:lnTo>
                <a:lnTo>
                  <a:pt x="325" y="148"/>
                </a:lnTo>
                <a:lnTo>
                  <a:pt x="325" y="148"/>
                </a:lnTo>
                <a:lnTo>
                  <a:pt x="228" y="179"/>
                </a:lnTo>
                <a:lnTo>
                  <a:pt x="228" y="179"/>
                </a:lnTo>
                <a:lnTo>
                  <a:pt x="204" y="186"/>
                </a:lnTo>
                <a:lnTo>
                  <a:pt x="181" y="194"/>
                </a:lnTo>
                <a:lnTo>
                  <a:pt x="181" y="194"/>
                </a:lnTo>
                <a:lnTo>
                  <a:pt x="169" y="197"/>
                </a:lnTo>
                <a:lnTo>
                  <a:pt x="158" y="200"/>
                </a:lnTo>
                <a:lnTo>
                  <a:pt x="158" y="200"/>
                </a:lnTo>
                <a:lnTo>
                  <a:pt x="169" y="187"/>
                </a:lnTo>
                <a:lnTo>
                  <a:pt x="169" y="187"/>
                </a:lnTo>
                <a:close/>
                <a:moveTo>
                  <a:pt x="155" y="203"/>
                </a:moveTo>
                <a:lnTo>
                  <a:pt x="155" y="203"/>
                </a:lnTo>
                <a:lnTo>
                  <a:pt x="160" y="202"/>
                </a:lnTo>
                <a:lnTo>
                  <a:pt x="160" y="202"/>
                </a:lnTo>
                <a:lnTo>
                  <a:pt x="171" y="198"/>
                </a:lnTo>
                <a:lnTo>
                  <a:pt x="182" y="196"/>
                </a:lnTo>
                <a:lnTo>
                  <a:pt x="182" y="196"/>
                </a:lnTo>
                <a:lnTo>
                  <a:pt x="207" y="188"/>
                </a:lnTo>
                <a:lnTo>
                  <a:pt x="234" y="180"/>
                </a:lnTo>
                <a:lnTo>
                  <a:pt x="234" y="180"/>
                </a:lnTo>
                <a:lnTo>
                  <a:pt x="284" y="163"/>
                </a:lnTo>
                <a:lnTo>
                  <a:pt x="336" y="147"/>
                </a:lnTo>
                <a:lnTo>
                  <a:pt x="336" y="147"/>
                </a:lnTo>
                <a:lnTo>
                  <a:pt x="361" y="140"/>
                </a:lnTo>
                <a:lnTo>
                  <a:pt x="388" y="133"/>
                </a:lnTo>
                <a:lnTo>
                  <a:pt x="438" y="121"/>
                </a:lnTo>
                <a:lnTo>
                  <a:pt x="438" y="121"/>
                </a:lnTo>
                <a:lnTo>
                  <a:pt x="489" y="107"/>
                </a:lnTo>
                <a:lnTo>
                  <a:pt x="514" y="101"/>
                </a:lnTo>
                <a:lnTo>
                  <a:pt x="538" y="93"/>
                </a:lnTo>
                <a:lnTo>
                  <a:pt x="538" y="93"/>
                </a:lnTo>
                <a:lnTo>
                  <a:pt x="538" y="92"/>
                </a:lnTo>
                <a:lnTo>
                  <a:pt x="538" y="91"/>
                </a:lnTo>
                <a:lnTo>
                  <a:pt x="538" y="91"/>
                </a:lnTo>
                <a:lnTo>
                  <a:pt x="555" y="98"/>
                </a:lnTo>
                <a:lnTo>
                  <a:pt x="555" y="98"/>
                </a:lnTo>
                <a:lnTo>
                  <a:pt x="505" y="109"/>
                </a:lnTo>
                <a:lnTo>
                  <a:pt x="455" y="121"/>
                </a:lnTo>
                <a:lnTo>
                  <a:pt x="406" y="133"/>
                </a:lnTo>
                <a:lnTo>
                  <a:pt x="357" y="147"/>
                </a:lnTo>
                <a:lnTo>
                  <a:pt x="357" y="147"/>
                </a:lnTo>
                <a:lnTo>
                  <a:pt x="305" y="162"/>
                </a:lnTo>
                <a:lnTo>
                  <a:pt x="252" y="176"/>
                </a:lnTo>
                <a:lnTo>
                  <a:pt x="252" y="176"/>
                </a:lnTo>
                <a:lnTo>
                  <a:pt x="228" y="183"/>
                </a:lnTo>
                <a:lnTo>
                  <a:pt x="203" y="191"/>
                </a:lnTo>
                <a:lnTo>
                  <a:pt x="178" y="199"/>
                </a:lnTo>
                <a:lnTo>
                  <a:pt x="153" y="205"/>
                </a:lnTo>
                <a:lnTo>
                  <a:pt x="153" y="205"/>
                </a:lnTo>
                <a:lnTo>
                  <a:pt x="153" y="205"/>
                </a:lnTo>
                <a:lnTo>
                  <a:pt x="153" y="205"/>
                </a:lnTo>
                <a:lnTo>
                  <a:pt x="155" y="203"/>
                </a:lnTo>
                <a:lnTo>
                  <a:pt x="155" y="203"/>
                </a:lnTo>
                <a:close/>
                <a:moveTo>
                  <a:pt x="151" y="208"/>
                </a:moveTo>
                <a:lnTo>
                  <a:pt x="151" y="208"/>
                </a:lnTo>
                <a:lnTo>
                  <a:pt x="175" y="202"/>
                </a:lnTo>
                <a:lnTo>
                  <a:pt x="199" y="195"/>
                </a:lnTo>
                <a:lnTo>
                  <a:pt x="224" y="187"/>
                </a:lnTo>
                <a:lnTo>
                  <a:pt x="247" y="179"/>
                </a:lnTo>
                <a:lnTo>
                  <a:pt x="247" y="179"/>
                </a:lnTo>
                <a:lnTo>
                  <a:pt x="302" y="164"/>
                </a:lnTo>
                <a:lnTo>
                  <a:pt x="358" y="149"/>
                </a:lnTo>
                <a:lnTo>
                  <a:pt x="358" y="149"/>
                </a:lnTo>
                <a:lnTo>
                  <a:pt x="412" y="134"/>
                </a:lnTo>
                <a:lnTo>
                  <a:pt x="468" y="121"/>
                </a:lnTo>
                <a:lnTo>
                  <a:pt x="468" y="121"/>
                </a:lnTo>
                <a:lnTo>
                  <a:pt x="521" y="107"/>
                </a:lnTo>
                <a:lnTo>
                  <a:pt x="521" y="107"/>
                </a:lnTo>
                <a:lnTo>
                  <a:pt x="541" y="103"/>
                </a:lnTo>
                <a:lnTo>
                  <a:pt x="541" y="103"/>
                </a:lnTo>
                <a:lnTo>
                  <a:pt x="533" y="106"/>
                </a:lnTo>
                <a:lnTo>
                  <a:pt x="533" y="106"/>
                </a:lnTo>
                <a:lnTo>
                  <a:pt x="508" y="113"/>
                </a:lnTo>
                <a:lnTo>
                  <a:pt x="483" y="119"/>
                </a:lnTo>
                <a:lnTo>
                  <a:pt x="457" y="125"/>
                </a:lnTo>
                <a:lnTo>
                  <a:pt x="432" y="131"/>
                </a:lnTo>
                <a:lnTo>
                  <a:pt x="432" y="131"/>
                </a:lnTo>
                <a:lnTo>
                  <a:pt x="378" y="146"/>
                </a:lnTo>
                <a:lnTo>
                  <a:pt x="325" y="161"/>
                </a:lnTo>
                <a:lnTo>
                  <a:pt x="325" y="161"/>
                </a:lnTo>
                <a:lnTo>
                  <a:pt x="271" y="177"/>
                </a:lnTo>
                <a:lnTo>
                  <a:pt x="245" y="185"/>
                </a:lnTo>
                <a:lnTo>
                  <a:pt x="218" y="195"/>
                </a:lnTo>
                <a:lnTo>
                  <a:pt x="218" y="195"/>
                </a:lnTo>
                <a:lnTo>
                  <a:pt x="192" y="205"/>
                </a:lnTo>
                <a:lnTo>
                  <a:pt x="166" y="216"/>
                </a:lnTo>
                <a:lnTo>
                  <a:pt x="166" y="216"/>
                </a:lnTo>
                <a:lnTo>
                  <a:pt x="150" y="221"/>
                </a:lnTo>
                <a:lnTo>
                  <a:pt x="132" y="227"/>
                </a:lnTo>
                <a:lnTo>
                  <a:pt x="132" y="227"/>
                </a:lnTo>
                <a:lnTo>
                  <a:pt x="151" y="208"/>
                </a:lnTo>
                <a:lnTo>
                  <a:pt x="151" y="208"/>
                </a:lnTo>
                <a:close/>
                <a:moveTo>
                  <a:pt x="131" y="228"/>
                </a:moveTo>
                <a:lnTo>
                  <a:pt x="131" y="228"/>
                </a:lnTo>
                <a:lnTo>
                  <a:pt x="131" y="228"/>
                </a:lnTo>
                <a:lnTo>
                  <a:pt x="131" y="228"/>
                </a:lnTo>
                <a:lnTo>
                  <a:pt x="131" y="228"/>
                </a:lnTo>
                <a:lnTo>
                  <a:pt x="131" y="228"/>
                </a:lnTo>
                <a:lnTo>
                  <a:pt x="131" y="228"/>
                </a:lnTo>
                <a:lnTo>
                  <a:pt x="131" y="228"/>
                </a:lnTo>
                <a:close/>
                <a:moveTo>
                  <a:pt x="128" y="231"/>
                </a:moveTo>
                <a:lnTo>
                  <a:pt x="128" y="231"/>
                </a:lnTo>
                <a:lnTo>
                  <a:pt x="154" y="224"/>
                </a:lnTo>
                <a:lnTo>
                  <a:pt x="179" y="218"/>
                </a:lnTo>
                <a:lnTo>
                  <a:pt x="204" y="211"/>
                </a:lnTo>
                <a:lnTo>
                  <a:pt x="230" y="204"/>
                </a:lnTo>
                <a:lnTo>
                  <a:pt x="230" y="204"/>
                </a:lnTo>
                <a:lnTo>
                  <a:pt x="285" y="185"/>
                </a:lnTo>
                <a:lnTo>
                  <a:pt x="314" y="176"/>
                </a:lnTo>
                <a:lnTo>
                  <a:pt x="342" y="168"/>
                </a:lnTo>
                <a:lnTo>
                  <a:pt x="342" y="168"/>
                </a:lnTo>
                <a:lnTo>
                  <a:pt x="454" y="136"/>
                </a:lnTo>
                <a:lnTo>
                  <a:pt x="568" y="104"/>
                </a:lnTo>
                <a:lnTo>
                  <a:pt x="568" y="104"/>
                </a:lnTo>
                <a:lnTo>
                  <a:pt x="582" y="110"/>
                </a:lnTo>
                <a:lnTo>
                  <a:pt x="582" y="110"/>
                </a:lnTo>
                <a:lnTo>
                  <a:pt x="522" y="125"/>
                </a:lnTo>
                <a:lnTo>
                  <a:pt x="463" y="140"/>
                </a:lnTo>
                <a:lnTo>
                  <a:pt x="404" y="156"/>
                </a:lnTo>
                <a:lnTo>
                  <a:pt x="345" y="173"/>
                </a:lnTo>
                <a:lnTo>
                  <a:pt x="345" y="173"/>
                </a:lnTo>
                <a:lnTo>
                  <a:pt x="229" y="209"/>
                </a:lnTo>
                <a:lnTo>
                  <a:pt x="229" y="209"/>
                </a:lnTo>
                <a:lnTo>
                  <a:pt x="201" y="216"/>
                </a:lnTo>
                <a:lnTo>
                  <a:pt x="174" y="223"/>
                </a:lnTo>
                <a:lnTo>
                  <a:pt x="148" y="231"/>
                </a:lnTo>
                <a:lnTo>
                  <a:pt x="120" y="239"/>
                </a:lnTo>
                <a:lnTo>
                  <a:pt x="120" y="239"/>
                </a:lnTo>
                <a:lnTo>
                  <a:pt x="128" y="231"/>
                </a:lnTo>
                <a:lnTo>
                  <a:pt x="128" y="231"/>
                </a:lnTo>
                <a:close/>
                <a:moveTo>
                  <a:pt x="117" y="243"/>
                </a:moveTo>
                <a:lnTo>
                  <a:pt x="117" y="243"/>
                </a:lnTo>
                <a:lnTo>
                  <a:pt x="144" y="234"/>
                </a:lnTo>
                <a:lnTo>
                  <a:pt x="170" y="227"/>
                </a:lnTo>
                <a:lnTo>
                  <a:pt x="196" y="220"/>
                </a:lnTo>
                <a:lnTo>
                  <a:pt x="224" y="212"/>
                </a:lnTo>
                <a:lnTo>
                  <a:pt x="224" y="212"/>
                </a:lnTo>
                <a:lnTo>
                  <a:pt x="346" y="175"/>
                </a:lnTo>
                <a:lnTo>
                  <a:pt x="346" y="175"/>
                </a:lnTo>
                <a:lnTo>
                  <a:pt x="405" y="158"/>
                </a:lnTo>
                <a:lnTo>
                  <a:pt x="464" y="142"/>
                </a:lnTo>
                <a:lnTo>
                  <a:pt x="524" y="127"/>
                </a:lnTo>
                <a:lnTo>
                  <a:pt x="584" y="113"/>
                </a:lnTo>
                <a:lnTo>
                  <a:pt x="584" y="113"/>
                </a:lnTo>
                <a:lnTo>
                  <a:pt x="585" y="113"/>
                </a:lnTo>
                <a:lnTo>
                  <a:pt x="585" y="113"/>
                </a:lnTo>
                <a:lnTo>
                  <a:pt x="596" y="118"/>
                </a:lnTo>
                <a:lnTo>
                  <a:pt x="596" y="118"/>
                </a:lnTo>
                <a:lnTo>
                  <a:pt x="540" y="129"/>
                </a:lnTo>
                <a:lnTo>
                  <a:pt x="512" y="135"/>
                </a:lnTo>
                <a:lnTo>
                  <a:pt x="485" y="142"/>
                </a:lnTo>
                <a:lnTo>
                  <a:pt x="485" y="142"/>
                </a:lnTo>
                <a:lnTo>
                  <a:pt x="422" y="159"/>
                </a:lnTo>
                <a:lnTo>
                  <a:pt x="358" y="175"/>
                </a:lnTo>
                <a:lnTo>
                  <a:pt x="358" y="175"/>
                </a:lnTo>
                <a:lnTo>
                  <a:pt x="296" y="191"/>
                </a:lnTo>
                <a:lnTo>
                  <a:pt x="236" y="209"/>
                </a:lnTo>
                <a:lnTo>
                  <a:pt x="174" y="228"/>
                </a:lnTo>
                <a:lnTo>
                  <a:pt x="113" y="247"/>
                </a:lnTo>
                <a:lnTo>
                  <a:pt x="113" y="247"/>
                </a:lnTo>
                <a:lnTo>
                  <a:pt x="117" y="243"/>
                </a:lnTo>
                <a:lnTo>
                  <a:pt x="117" y="243"/>
                </a:lnTo>
                <a:close/>
                <a:moveTo>
                  <a:pt x="110" y="250"/>
                </a:moveTo>
                <a:lnTo>
                  <a:pt x="110" y="250"/>
                </a:lnTo>
                <a:lnTo>
                  <a:pt x="174" y="230"/>
                </a:lnTo>
                <a:lnTo>
                  <a:pt x="237" y="211"/>
                </a:lnTo>
                <a:lnTo>
                  <a:pt x="300" y="192"/>
                </a:lnTo>
                <a:lnTo>
                  <a:pt x="364" y="176"/>
                </a:lnTo>
                <a:lnTo>
                  <a:pt x="364" y="176"/>
                </a:lnTo>
                <a:lnTo>
                  <a:pt x="428" y="159"/>
                </a:lnTo>
                <a:lnTo>
                  <a:pt x="491" y="142"/>
                </a:lnTo>
                <a:lnTo>
                  <a:pt x="491" y="142"/>
                </a:lnTo>
                <a:lnTo>
                  <a:pt x="519" y="135"/>
                </a:lnTo>
                <a:lnTo>
                  <a:pt x="534" y="132"/>
                </a:lnTo>
                <a:lnTo>
                  <a:pt x="550" y="129"/>
                </a:lnTo>
                <a:lnTo>
                  <a:pt x="550" y="129"/>
                </a:lnTo>
                <a:lnTo>
                  <a:pt x="580" y="123"/>
                </a:lnTo>
                <a:lnTo>
                  <a:pt x="580" y="123"/>
                </a:lnTo>
                <a:lnTo>
                  <a:pt x="595" y="120"/>
                </a:lnTo>
                <a:lnTo>
                  <a:pt x="595" y="120"/>
                </a:lnTo>
                <a:lnTo>
                  <a:pt x="585" y="123"/>
                </a:lnTo>
                <a:lnTo>
                  <a:pt x="585" y="123"/>
                </a:lnTo>
                <a:lnTo>
                  <a:pt x="571" y="127"/>
                </a:lnTo>
                <a:lnTo>
                  <a:pt x="557" y="131"/>
                </a:lnTo>
                <a:lnTo>
                  <a:pt x="528" y="137"/>
                </a:lnTo>
                <a:lnTo>
                  <a:pt x="528" y="137"/>
                </a:lnTo>
                <a:lnTo>
                  <a:pt x="495" y="145"/>
                </a:lnTo>
                <a:lnTo>
                  <a:pt x="462" y="154"/>
                </a:lnTo>
                <a:lnTo>
                  <a:pt x="462" y="154"/>
                </a:lnTo>
                <a:lnTo>
                  <a:pt x="399" y="171"/>
                </a:lnTo>
                <a:lnTo>
                  <a:pt x="336" y="189"/>
                </a:lnTo>
                <a:lnTo>
                  <a:pt x="336" y="189"/>
                </a:lnTo>
                <a:lnTo>
                  <a:pt x="208" y="228"/>
                </a:lnTo>
                <a:lnTo>
                  <a:pt x="208" y="228"/>
                </a:lnTo>
                <a:lnTo>
                  <a:pt x="148" y="245"/>
                </a:lnTo>
                <a:lnTo>
                  <a:pt x="148" y="245"/>
                </a:lnTo>
                <a:lnTo>
                  <a:pt x="125" y="252"/>
                </a:lnTo>
                <a:lnTo>
                  <a:pt x="113" y="255"/>
                </a:lnTo>
                <a:lnTo>
                  <a:pt x="102" y="259"/>
                </a:lnTo>
                <a:lnTo>
                  <a:pt x="102" y="259"/>
                </a:lnTo>
                <a:lnTo>
                  <a:pt x="110" y="250"/>
                </a:lnTo>
                <a:lnTo>
                  <a:pt x="110" y="250"/>
                </a:lnTo>
                <a:close/>
                <a:moveTo>
                  <a:pt x="98" y="263"/>
                </a:moveTo>
                <a:lnTo>
                  <a:pt x="98" y="263"/>
                </a:lnTo>
                <a:lnTo>
                  <a:pt x="229" y="229"/>
                </a:lnTo>
                <a:lnTo>
                  <a:pt x="294" y="212"/>
                </a:lnTo>
                <a:lnTo>
                  <a:pt x="360" y="195"/>
                </a:lnTo>
                <a:lnTo>
                  <a:pt x="360" y="195"/>
                </a:lnTo>
                <a:lnTo>
                  <a:pt x="426" y="178"/>
                </a:lnTo>
                <a:lnTo>
                  <a:pt x="493" y="161"/>
                </a:lnTo>
                <a:lnTo>
                  <a:pt x="560" y="145"/>
                </a:lnTo>
                <a:lnTo>
                  <a:pt x="593" y="137"/>
                </a:lnTo>
                <a:lnTo>
                  <a:pt x="626" y="131"/>
                </a:lnTo>
                <a:lnTo>
                  <a:pt x="626" y="131"/>
                </a:lnTo>
                <a:lnTo>
                  <a:pt x="637" y="136"/>
                </a:lnTo>
                <a:lnTo>
                  <a:pt x="637" y="136"/>
                </a:lnTo>
                <a:lnTo>
                  <a:pt x="622" y="139"/>
                </a:lnTo>
                <a:lnTo>
                  <a:pt x="608" y="143"/>
                </a:lnTo>
                <a:lnTo>
                  <a:pt x="580" y="151"/>
                </a:lnTo>
                <a:lnTo>
                  <a:pt x="580" y="151"/>
                </a:lnTo>
                <a:lnTo>
                  <a:pt x="562" y="155"/>
                </a:lnTo>
                <a:lnTo>
                  <a:pt x="544" y="158"/>
                </a:lnTo>
                <a:lnTo>
                  <a:pt x="509" y="165"/>
                </a:lnTo>
                <a:lnTo>
                  <a:pt x="509" y="165"/>
                </a:lnTo>
                <a:lnTo>
                  <a:pt x="437" y="180"/>
                </a:lnTo>
                <a:lnTo>
                  <a:pt x="365" y="197"/>
                </a:lnTo>
                <a:lnTo>
                  <a:pt x="365" y="197"/>
                </a:lnTo>
                <a:lnTo>
                  <a:pt x="330" y="205"/>
                </a:lnTo>
                <a:lnTo>
                  <a:pt x="294" y="214"/>
                </a:lnTo>
                <a:lnTo>
                  <a:pt x="224" y="233"/>
                </a:lnTo>
                <a:lnTo>
                  <a:pt x="224" y="233"/>
                </a:lnTo>
                <a:lnTo>
                  <a:pt x="190" y="243"/>
                </a:lnTo>
                <a:lnTo>
                  <a:pt x="156" y="252"/>
                </a:lnTo>
                <a:lnTo>
                  <a:pt x="156" y="252"/>
                </a:lnTo>
                <a:lnTo>
                  <a:pt x="123" y="260"/>
                </a:lnTo>
                <a:lnTo>
                  <a:pt x="108" y="264"/>
                </a:lnTo>
                <a:lnTo>
                  <a:pt x="92" y="269"/>
                </a:lnTo>
                <a:lnTo>
                  <a:pt x="92" y="269"/>
                </a:lnTo>
                <a:lnTo>
                  <a:pt x="98" y="263"/>
                </a:lnTo>
                <a:lnTo>
                  <a:pt x="98" y="263"/>
                </a:lnTo>
                <a:close/>
                <a:moveTo>
                  <a:pt x="89" y="273"/>
                </a:moveTo>
                <a:lnTo>
                  <a:pt x="89" y="273"/>
                </a:lnTo>
                <a:lnTo>
                  <a:pt x="104" y="268"/>
                </a:lnTo>
                <a:lnTo>
                  <a:pt x="119" y="263"/>
                </a:lnTo>
                <a:lnTo>
                  <a:pt x="151" y="256"/>
                </a:lnTo>
                <a:lnTo>
                  <a:pt x="151" y="256"/>
                </a:lnTo>
                <a:lnTo>
                  <a:pt x="185" y="247"/>
                </a:lnTo>
                <a:lnTo>
                  <a:pt x="219" y="237"/>
                </a:lnTo>
                <a:lnTo>
                  <a:pt x="219" y="237"/>
                </a:lnTo>
                <a:lnTo>
                  <a:pt x="289" y="218"/>
                </a:lnTo>
                <a:lnTo>
                  <a:pt x="360" y="200"/>
                </a:lnTo>
                <a:lnTo>
                  <a:pt x="360" y="200"/>
                </a:lnTo>
                <a:lnTo>
                  <a:pt x="396" y="191"/>
                </a:lnTo>
                <a:lnTo>
                  <a:pt x="432" y="183"/>
                </a:lnTo>
                <a:lnTo>
                  <a:pt x="504" y="168"/>
                </a:lnTo>
                <a:lnTo>
                  <a:pt x="504" y="168"/>
                </a:lnTo>
                <a:lnTo>
                  <a:pt x="539" y="161"/>
                </a:lnTo>
                <a:lnTo>
                  <a:pt x="575" y="154"/>
                </a:lnTo>
                <a:lnTo>
                  <a:pt x="575" y="154"/>
                </a:lnTo>
                <a:lnTo>
                  <a:pt x="591" y="150"/>
                </a:lnTo>
                <a:lnTo>
                  <a:pt x="607" y="146"/>
                </a:lnTo>
                <a:lnTo>
                  <a:pt x="622" y="141"/>
                </a:lnTo>
                <a:lnTo>
                  <a:pt x="639" y="138"/>
                </a:lnTo>
                <a:lnTo>
                  <a:pt x="639" y="138"/>
                </a:lnTo>
                <a:lnTo>
                  <a:pt x="640" y="137"/>
                </a:lnTo>
                <a:lnTo>
                  <a:pt x="640" y="137"/>
                </a:lnTo>
                <a:lnTo>
                  <a:pt x="640" y="137"/>
                </a:lnTo>
                <a:lnTo>
                  <a:pt x="640" y="137"/>
                </a:lnTo>
                <a:lnTo>
                  <a:pt x="625" y="151"/>
                </a:lnTo>
                <a:lnTo>
                  <a:pt x="625" y="151"/>
                </a:lnTo>
                <a:lnTo>
                  <a:pt x="593" y="158"/>
                </a:lnTo>
                <a:lnTo>
                  <a:pt x="560" y="165"/>
                </a:lnTo>
                <a:lnTo>
                  <a:pt x="527" y="172"/>
                </a:lnTo>
                <a:lnTo>
                  <a:pt x="495" y="180"/>
                </a:lnTo>
                <a:lnTo>
                  <a:pt x="495" y="180"/>
                </a:lnTo>
                <a:lnTo>
                  <a:pt x="460" y="188"/>
                </a:lnTo>
                <a:lnTo>
                  <a:pt x="426" y="196"/>
                </a:lnTo>
                <a:lnTo>
                  <a:pt x="358" y="211"/>
                </a:lnTo>
                <a:lnTo>
                  <a:pt x="358" y="211"/>
                </a:lnTo>
                <a:lnTo>
                  <a:pt x="290" y="227"/>
                </a:lnTo>
                <a:lnTo>
                  <a:pt x="223" y="244"/>
                </a:lnTo>
                <a:lnTo>
                  <a:pt x="223" y="244"/>
                </a:lnTo>
                <a:lnTo>
                  <a:pt x="153" y="260"/>
                </a:lnTo>
                <a:lnTo>
                  <a:pt x="118" y="269"/>
                </a:lnTo>
                <a:lnTo>
                  <a:pt x="84" y="280"/>
                </a:lnTo>
                <a:lnTo>
                  <a:pt x="84" y="280"/>
                </a:lnTo>
                <a:lnTo>
                  <a:pt x="89" y="273"/>
                </a:lnTo>
                <a:lnTo>
                  <a:pt x="89" y="273"/>
                </a:lnTo>
                <a:close/>
                <a:moveTo>
                  <a:pt x="302" y="482"/>
                </a:moveTo>
                <a:lnTo>
                  <a:pt x="302" y="482"/>
                </a:lnTo>
                <a:lnTo>
                  <a:pt x="289" y="475"/>
                </a:lnTo>
                <a:lnTo>
                  <a:pt x="289" y="475"/>
                </a:lnTo>
                <a:lnTo>
                  <a:pt x="299" y="474"/>
                </a:lnTo>
                <a:lnTo>
                  <a:pt x="309" y="472"/>
                </a:lnTo>
                <a:lnTo>
                  <a:pt x="309" y="472"/>
                </a:lnTo>
                <a:lnTo>
                  <a:pt x="322" y="468"/>
                </a:lnTo>
                <a:lnTo>
                  <a:pt x="322" y="468"/>
                </a:lnTo>
                <a:lnTo>
                  <a:pt x="331" y="466"/>
                </a:lnTo>
                <a:lnTo>
                  <a:pt x="334" y="465"/>
                </a:lnTo>
                <a:lnTo>
                  <a:pt x="335" y="465"/>
                </a:lnTo>
                <a:lnTo>
                  <a:pt x="333" y="466"/>
                </a:lnTo>
                <a:lnTo>
                  <a:pt x="333" y="466"/>
                </a:lnTo>
                <a:lnTo>
                  <a:pt x="317" y="471"/>
                </a:lnTo>
                <a:lnTo>
                  <a:pt x="309" y="475"/>
                </a:lnTo>
                <a:lnTo>
                  <a:pt x="306" y="477"/>
                </a:lnTo>
                <a:lnTo>
                  <a:pt x="302" y="481"/>
                </a:lnTo>
                <a:lnTo>
                  <a:pt x="302" y="481"/>
                </a:lnTo>
                <a:lnTo>
                  <a:pt x="302" y="482"/>
                </a:lnTo>
                <a:lnTo>
                  <a:pt x="302" y="482"/>
                </a:lnTo>
                <a:close/>
                <a:moveTo>
                  <a:pt x="113" y="338"/>
                </a:moveTo>
                <a:lnTo>
                  <a:pt x="113" y="338"/>
                </a:lnTo>
                <a:lnTo>
                  <a:pt x="148" y="329"/>
                </a:lnTo>
                <a:lnTo>
                  <a:pt x="182" y="319"/>
                </a:lnTo>
                <a:lnTo>
                  <a:pt x="182" y="319"/>
                </a:lnTo>
                <a:lnTo>
                  <a:pt x="248" y="300"/>
                </a:lnTo>
                <a:lnTo>
                  <a:pt x="280" y="291"/>
                </a:lnTo>
                <a:lnTo>
                  <a:pt x="314" y="283"/>
                </a:lnTo>
                <a:lnTo>
                  <a:pt x="314" y="283"/>
                </a:lnTo>
                <a:lnTo>
                  <a:pt x="343" y="276"/>
                </a:lnTo>
                <a:lnTo>
                  <a:pt x="343" y="276"/>
                </a:lnTo>
                <a:lnTo>
                  <a:pt x="391" y="264"/>
                </a:lnTo>
                <a:lnTo>
                  <a:pt x="438" y="251"/>
                </a:lnTo>
                <a:lnTo>
                  <a:pt x="438" y="251"/>
                </a:lnTo>
                <a:lnTo>
                  <a:pt x="448" y="249"/>
                </a:lnTo>
                <a:lnTo>
                  <a:pt x="448" y="249"/>
                </a:lnTo>
                <a:lnTo>
                  <a:pt x="481" y="242"/>
                </a:lnTo>
                <a:lnTo>
                  <a:pt x="513" y="233"/>
                </a:lnTo>
                <a:lnTo>
                  <a:pt x="513" y="233"/>
                </a:lnTo>
                <a:lnTo>
                  <a:pt x="539" y="226"/>
                </a:lnTo>
                <a:lnTo>
                  <a:pt x="553" y="223"/>
                </a:lnTo>
                <a:lnTo>
                  <a:pt x="565" y="218"/>
                </a:lnTo>
                <a:lnTo>
                  <a:pt x="565" y="218"/>
                </a:lnTo>
                <a:lnTo>
                  <a:pt x="554" y="230"/>
                </a:lnTo>
                <a:lnTo>
                  <a:pt x="554" y="230"/>
                </a:lnTo>
                <a:lnTo>
                  <a:pt x="539" y="234"/>
                </a:lnTo>
                <a:lnTo>
                  <a:pt x="525" y="238"/>
                </a:lnTo>
                <a:lnTo>
                  <a:pt x="497" y="247"/>
                </a:lnTo>
                <a:lnTo>
                  <a:pt x="497" y="247"/>
                </a:lnTo>
                <a:lnTo>
                  <a:pt x="467" y="254"/>
                </a:lnTo>
                <a:lnTo>
                  <a:pt x="435" y="262"/>
                </a:lnTo>
                <a:lnTo>
                  <a:pt x="435" y="262"/>
                </a:lnTo>
                <a:lnTo>
                  <a:pt x="420" y="266"/>
                </a:lnTo>
                <a:lnTo>
                  <a:pt x="406" y="270"/>
                </a:lnTo>
                <a:lnTo>
                  <a:pt x="391" y="276"/>
                </a:lnTo>
                <a:lnTo>
                  <a:pt x="375" y="280"/>
                </a:lnTo>
                <a:lnTo>
                  <a:pt x="375" y="280"/>
                </a:lnTo>
                <a:lnTo>
                  <a:pt x="309" y="295"/>
                </a:lnTo>
                <a:lnTo>
                  <a:pt x="309" y="295"/>
                </a:lnTo>
                <a:lnTo>
                  <a:pt x="246" y="311"/>
                </a:lnTo>
                <a:lnTo>
                  <a:pt x="184" y="327"/>
                </a:lnTo>
                <a:lnTo>
                  <a:pt x="184" y="327"/>
                </a:lnTo>
                <a:lnTo>
                  <a:pt x="154" y="335"/>
                </a:lnTo>
                <a:lnTo>
                  <a:pt x="137" y="339"/>
                </a:lnTo>
                <a:lnTo>
                  <a:pt x="122" y="342"/>
                </a:lnTo>
                <a:lnTo>
                  <a:pt x="122" y="342"/>
                </a:lnTo>
                <a:lnTo>
                  <a:pt x="90" y="347"/>
                </a:lnTo>
                <a:lnTo>
                  <a:pt x="75" y="350"/>
                </a:lnTo>
                <a:lnTo>
                  <a:pt x="58" y="353"/>
                </a:lnTo>
                <a:lnTo>
                  <a:pt x="58" y="353"/>
                </a:lnTo>
                <a:lnTo>
                  <a:pt x="57" y="354"/>
                </a:lnTo>
                <a:lnTo>
                  <a:pt x="57" y="354"/>
                </a:lnTo>
                <a:lnTo>
                  <a:pt x="58" y="356"/>
                </a:lnTo>
                <a:lnTo>
                  <a:pt x="59" y="356"/>
                </a:lnTo>
                <a:lnTo>
                  <a:pt x="59" y="356"/>
                </a:lnTo>
                <a:lnTo>
                  <a:pt x="88" y="349"/>
                </a:lnTo>
                <a:lnTo>
                  <a:pt x="117" y="344"/>
                </a:lnTo>
                <a:lnTo>
                  <a:pt x="146" y="339"/>
                </a:lnTo>
                <a:lnTo>
                  <a:pt x="174" y="332"/>
                </a:lnTo>
                <a:lnTo>
                  <a:pt x="174" y="332"/>
                </a:lnTo>
                <a:lnTo>
                  <a:pt x="236" y="315"/>
                </a:lnTo>
                <a:lnTo>
                  <a:pt x="297" y="300"/>
                </a:lnTo>
                <a:lnTo>
                  <a:pt x="297" y="300"/>
                </a:lnTo>
                <a:lnTo>
                  <a:pt x="359" y="285"/>
                </a:lnTo>
                <a:lnTo>
                  <a:pt x="391" y="277"/>
                </a:lnTo>
                <a:lnTo>
                  <a:pt x="421" y="268"/>
                </a:lnTo>
                <a:lnTo>
                  <a:pt x="421" y="268"/>
                </a:lnTo>
                <a:lnTo>
                  <a:pt x="435" y="264"/>
                </a:lnTo>
                <a:lnTo>
                  <a:pt x="449" y="261"/>
                </a:lnTo>
                <a:lnTo>
                  <a:pt x="478" y="254"/>
                </a:lnTo>
                <a:lnTo>
                  <a:pt x="478" y="254"/>
                </a:lnTo>
                <a:lnTo>
                  <a:pt x="502" y="248"/>
                </a:lnTo>
                <a:lnTo>
                  <a:pt x="527" y="240"/>
                </a:lnTo>
                <a:lnTo>
                  <a:pt x="527" y="240"/>
                </a:lnTo>
                <a:lnTo>
                  <a:pt x="509" y="247"/>
                </a:lnTo>
                <a:lnTo>
                  <a:pt x="509" y="247"/>
                </a:lnTo>
                <a:lnTo>
                  <a:pt x="477" y="258"/>
                </a:lnTo>
                <a:lnTo>
                  <a:pt x="444" y="267"/>
                </a:lnTo>
                <a:lnTo>
                  <a:pt x="444" y="267"/>
                </a:lnTo>
                <a:lnTo>
                  <a:pt x="379" y="283"/>
                </a:lnTo>
                <a:lnTo>
                  <a:pt x="316" y="298"/>
                </a:lnTo>
                <a:lnTo>
                  <a:pt x="316" y="298"/>
                </a:lnTo>
                <a:lnTo>
                  <a:pt x="252" y="313"/>
                </a:lnTo>
                <a:lnTo>
                  <a:pt x="189" y="329"/>
                </a:lnTo>
                <a:lnTo>
                  <a:pt x="189" y="329"/>
                </a:lnTo>
                <a:lnTo>
                  <a:pt x="127" y="345"/>
                </a:lnTo>
                <a:lnTo>
                  <a:pt x="97" y="354"/>
                </a:lnTo>
                <a:lnTo>
                  <a:pt x="67" y="365"/>
                </a:lnTo>
                <a:lnTo>
                  <a:pt x="67" y="365"/>
                </a:lnTo>
                <a:lnTo>
                  <a:pt x="49" y="356"/>
                </a:lnTo>
                <a:lnTo>
                  <a:pt x="49" y="356"/>
                </a:lnTo>
                <a:lnTo>
                  <a:pt x="65" y="350"/>
                </a:lnTo>
                <a:lnTo>
                  <a:pt x="81" y="345"/>
                </a:lnTo>
                <a:lnTo>
                  <a:pt x="113" y="338"/>
                </a:lnTo>
                <a:lnTo>
                  <a:pt x="113" y="338"/>
                </a:lnTo>
                <a:close/>
                <a:moveTo>
                  <a:pt x="47" y="354"/>
                </a:moveTo>
                <a:lnTo>
                  <a:pt x="47" y="354"/>
                </a:lnTo>
                <a:lnTo>
                  <a:pt x="29" y="344"/>
                </a:lnTo>
                <a:lnTo>
                  <a:pt x="29" y="344"/>
                </a:lnTo>
                <a:lnTo>
                  <a:pt x="41" y="343"/>
                </a:lnTo>
                <a:lnTo>
                  <a:pt x="53" y="340"/>
                </a:lnTo>
                <a:lnTo>
                  <a:pt x="66" y="336"/>
                </a:lnTo>
                <a:lnTo>
                  <a:pt x="78" y="332"/>
                </a:lnTo>
                <a:lnTo>
                  <a:pt x="78" y="332"/>
                </a:lnTo>
                <a:lnTo>
                  <a:pt x="95" y="326"/>
                </a:lnTo>
                <a:lnTo>
                  <a:pt x="112" y="322"/>
                </a:lnTo>
                <a:lnTo>
                  <a:pt x="147" y="314"/>
                </a:lnTo>
                <a:lnTo>
                  <a:pt x="147" y="314"/>
                </a:lnTo>
                <a:lnTo>
                  <a:pt x="209" y="302"/>
                </a:lnTo>
                <a:lnTo>
                  <a:pt x="273" y="291"/>
                </a:lnTo>
                <a:lnTo>
                  <a:pt x="273" y="291"/>
                </a:lnTo>
                <a:lnTo>
                  <a:pt x="225" y="304"/>
                </a:lnTo>
                <a:lnTo>
                  <a:pt x="176" y="318"/>
                </a:lnTo>
                <a:lnTo>
                  <a:pt x="176" y="318"/>
                </a:lnTo>
                <a:lnTo>
                  <a:pt x="112" y="336"/>
                </a:lnTo>
                <a:lnTo>
                  <a:pt x="112" y="336"/>
                </a:lnTo>
                <a:lnTo>
                  <a:pt x="97" y="340"/>
                </a:lnTo>
                <a:lnTo>
                  <a:pt x="82" y="343"/>
                </a:lnTo>
                <a:lnTo>
                  <a:pt x="67" y="347"/>
                </a:lnTo>
                <a:lnTo>
                  <a:pt x="51" y="352"/>
                </a:lnTo>
                <a:lnTo>
                  <a:pt x="51" y="352"/>
                </a:lnTo>
                <a:lnTo>
                  <a:pt x="47" y="354"/>
                </a:lnTo>
                <a:lnTo>
                  <a:pt x="47" y="354"/>
                </a:lnTo>
                <a:close/>
                <a:moveTo>
                  <a:pt x="415" y="347"/>
                </a:moveTo>
                <a:lnTo>
                  <a:pt x="415" y="347"/>
                </a:lnTo>
                <a:lnTo>
                  <a:pt x="399" y="351"/>
                </a:lnTo>
                <a:lnTo>
                  <a:pt x="399" y="351"/>
                </a:lnTo>
                <a:lnTo>
                  <a:pt x="382" y="356"/>
                </a:lnTo>
                <a:lnTo>
                  <a:pt x="382" y="356"/>
                </a:lnTo>
                <a:lnTo>
                  <a:pt x="306" y="375"/>
                </a:lnTo>
                <a:lnTo>
                  <a:pt x="306" y="375"/>
                </a:lnTo>
                <a:lnTo>
                  <a:pt x="265" y="385"/>
                </a:lnTo>
                <a:lnTo>
                  <a:pt x="225" y="394"/>
                </a:lnTo>
                <a:lnTo>
                  <a:pt x="225" y="394"/>
                </a:lnTo>
                <a:lnTo>
                  <a:pt x="206" y="398"/>
                </a:lnTo>
                <a:lnTo>
                  <a:pt x="188" y="403"/>
                </a:lnTo>
                <a:lnTo>
                  <a:pt x="188" y="403"/>
                </a:lnTo>
                <a:lnTo>
                  <a:pt x="167" y="407"/>
                </a:lnTo>
                <a:lnTo>
                  <a:pt x="167" y="407"/>
                </a:lnTo>
                <a:lnTo>
                  <a:pt x="162" y="408"/>
                </a:lnTo>
                <a:lnTo>
                  <a:pt x="165" y="407"/>
                </a:lnTo>
                <a:lnTo>
                  <a:pt x="176" y="404"/>
                </a:lnTo>
                <a:lnTo>
                  <a:pt x="176" y="404"/>
                </a:lnTo>
                <a:lnTo>
                  <a:pt x="215" y="393"/>
                </a:lnTo>
                <a:lnTo>
                  <a:pt x="255" y="382"/>
                </a:lnTo>
                <a:lnTo>
                  <a:pt x="334" y="360"/>
                </a:lnTo>
                <a:lnTo>
                  <a:pt x="334" y="360"/>
                </a:lnTo>
                <a:lnTo>
                  <a:pt x="374" y="348"/>
                </a:lnTo>
                <a:lnTo>
                  <a:pt x="395" y="342"/>
                </a:lnTo>
                <a:lnTo>
                  <a:pt x="414" y="336"/>
                </a:lnTo>
                <a:lnTo>
                  <a:pt x="414" y="336"/>
                </a:lnTo>
                <a:lnTo>
                  <a:pt x="444" y="327"/>
                </a:lnTo>
                <a:lnTo>
                  <a:pt x="458" y="322"/>
                </a:lnTo>
                <a:lnTo>
                  <a:pt x="473" y="317"/>
                </a:lnTo>
                <a:lnTo>
                  <a:pt x="473" y="317"/>
                </a:lnTo>
                <a:lnTo>
                  <a:pt x="475" y="316"/>
                </a:lnTo>
                <a:lnTo>
                  <a:pt x="475" y="316"/>
                </a:lnTo>
                <a:lnTo>
                  <a:pt x="459" y="334"/>
                </a:lnTo>
                <a:lnTo>
                  <a:pt x="459" y="334"/>
                </a:lnTo>
                <a:lnTo>
                  <a:pt x="415" y="347"/>
                </a:lnTo>
                <a:lnTo>
                  <a:pt x="415" y="347"/>
                </a:lnTo>
                <a:close/>
                <a:moveTo>
                  <a:pt x="454" y="338"/>
                </a:moveTo>
                <a:lnTo>
                  <a:pt x="454" y="338"/>
                </a:lnTo>
                <a:lnTo>
                  <a:pt x="432" y="364"/>
                </a:lnTo>
                <a:lnTo>
                  <a:pt x="432" y="364"/>
                </a:lnTo>
                <a:lnTo>
                  <a:pt x="430" y="365"/>
                </a:lnTo>
                <a:lnTo>
                  <a:pt x="430" y="365"/>
                </a:lnTo>
                <a:lnTo>
                  <a:pt x="428" y="364"/>
                </a:lnTo>
                <a:lnTo>
                  <a:pt x="426" y="365"/>
                </a:lnTo>
                <a:lnTo>
                  <a:pt x="422" y="368"/>
                </a:lnTo>
                <a:lnTo>
                  <a:pt x="422" y="368"/>
                </a:lnTo>
                <a:lnTo>
                  <a:pt x="401" y="375"/>
                </a:lnTo>
                <a:lnTo>
                  <a:pt x="378" y="381"/>
                </a:lnTo>
                <a:lnTo>
                  <a:pt x="378" y="381"/>
                </a:lnTo>
                <a:lnTo>
                  <a:pt x="376" y="381"/>
                </a:lnTo>
                <a:lnTo>
                  <a:pt x="376" y="381"/>
                </a:lnTo>
                <a:lnTo>
                  <a:pt x="369" y="383"/>
                </a:lnTo>
                <a:lnTo>
                  <a:pt x="369" y="383"/>
                </a:lnTo>
                <a:lnTo>
                  <a:pt x="338" y="390"/>
                </a:lnTo>
                <a:lnTo>
                  <a:pt x="307" y="397"/>
                </a:lnTo>
                <a:lnTo>
                  <a:pt x="307" y="397"/>
                </a:lnTo>
                <a:lnTo>
                  <a:pt x="271" y="403"/>
                </a:lnTo>
                <a:lnTo>
                  <a:pt x="236" y="409"/>
                </a:lnTo>
                <a:lnTo>
                  <a:pt x="236" y="409"/>
                </a:lnTo>
                <a:lnTo>
                  <a:pt x="202" y="415"/>
                </a:lnTo>
                <a:lnTo>
                  <a:pt x="202" y="415"/>
                </a:lnTo>
                <a:lnTo>
                  <a:pt x="197" y="416"/>
                </a:lnTo>
                <a:lnTo>
                  <a:pt x="197" y="416"/>
                </a:lnTo>
                <a:lnTo>
                  <a:pt x="261" y="396"/>
                </a:lnTo>
                <a:lnTo>
                  <a:pt x="325" y="377"/>
                </a:lnTo>
                <a:lnTo>
                  <a:pt x="325" y="377"/>
                </a:lnTo>
                <a:lnTo>
                  <a:pt x="381" y="359"/>
                </a:lnTo>
                <a:lnTo>
                  <a:pt x="381" y="359"/>
                </a:lnTo>
                <a:lnTo>
                  <a:pt x="421" y="347"/>
                </a:lnTo>
                <a:lnTo>
                  <a:pt x="421" y="347"/>
                </a:lnTo>
                <a:lnTo>
                  <a:pt x="451" y="338"/>
                </a:lnTo>
                <a:lnTo>
                  <a:pt x="451" y="338"/>
                </a:lnTo>
                <a:lnTo>
                  <a:pt x="454" y="338"/>
                </a:lnTo>
                <a:lnTo>
                  <a:pt x="454" y="338"/>
                </a:lnTo>
                <a:close/>
                <a:moveTo>
                  <a:pt x="291" y="359"/>
                </a:moveTo>
                <a:lnTo>
                  <a:pt x="291" y="359"/>
                </a:lnTo>
                <a:lnTo>
                  <a:pt x="255" y="367"/>
                </a:lnTo>
                <a:lnTo>
                  <a:pt x="218" y="375"/>
                </a:lnTo>
                <a:lnTo>
                  <a:pt x="218" y="375"/>
                </a:lnTo>
                <a:lnTo>
                  <a:pt x="259" y="362"/>
                </a:lnTo>
                <a:lnTo>
                  <a:pt x="259" y="362"/>
                </a:lnTo>
                <a:lnTo>
                  <a:pt x="325" y="341"/>
                </a:lnTo>
                <a:lnTo>
                  <a:pt x="358" y="332"/>
                </a:lnTo>
                <a:lnTo>
                  <a:pt x="392" y="324"/>
                </a:lnTo>
                <a:lnTo>
                  <a:pt x="392" y="324"/>
                </a:lnTo>
                <a:lnTo>
                  <a:pt x="423" y="316"/>
                </a:lnTo>
                <a:lnTo>
                  <a:pt x="454" y="307"/>
                </a:lnTo>
                <a:lnTo>
                  <a:pt x="454" y="307"/>
                </a:lnTo>
                <a:lnTo>
                  <a:pt x="482" y="297"/>
                </a:lnTo>
                <a:lnTo>
                  <a:pt x="482" y="297"/>
                </a:lnTo>
                <a:lnTo>
                  <a:pt x="490" y="295"/>
                </a:lnTo>
                <a:lnTo>
                  <a:pt x="490" y="295"/>
                </a:lnTo>
                <a:lnTo>
                  <a:pt x="493" y="295"/>
                </a:lnTo>
                <a:lnTo>
                  <a:pt x="494" y="294"/>
                </a:lnTo>
                <a:lnTo>
                  <a:pt x="494" y="294"/>
                </a:lnTo>
                <a:lnTo>
                  <a:pt x="496" y="293"/>
                </a:lnTo>
                <a:lnTo>
                  <a:pt x="496" y="293"/>
                </a:lnTo>
                <a:lnTo>
                  <a:pt x="480" y="311"/>
                </a:lnTo>
                <a:lnTo>
                  <a:pt x="480" y="311"/>
                </a:lnTo>
                <a:lnTo>
                  <a:pt x="456" y="319"/>
                </a:lnTo>
                <a:lnTo>
                  <a:pt x="434" y="327"/>
                </a:lnTo>
                <a:lnTo>
                  <a:pt x="411" y="333"/>
                </a:lnTo>
                <a:lnTo>
                  <a:pt x="387" y="338"/>
                </a:lnTo>
                <a:lnTo>
                  <a:pt x="339" y="348"/>
                </a:lnTo>
                <a:lnTo>
                  <a:pt x="291" y="359"/>
                </a:lnTo>
                <a:lnTo>
                  <a:pt x="291" y="359"/>
                </a:lnTo>
                <a:close/>
                <a:moveTo>
                  <a:pt x="480" y="295"/>
                </a:moveTo>
                <a:lnTo>
                  <a:pt x="480" y="295"/>
                </a:lnTo>
                <a:lnTo>
                  <a:pt x="472" y="297"/>
                </a:lnTo>
                <a:lnTo>
                  <a:pt x="472" y="297"/>
                </a:lnTo>
                <a:lnTo>
                  <a:pt x="437" y="305"/>
                </a:lnTo>
                <a:lnTo>
                  <a:pt x="404" y="311"/>
                </a:lnTo>
                <a:lnTo>
                  <a:pt x="369" y="318"/>
                </a:lnTo>
                <a:lnTo>
                  <a:pt x="335" y="326"/>
                </a:lnTo>
                <a:lnTo>
                  <a:pt x="335" y="326"/>
                </a:lnTo>
                <a:lnTo>
                  <a:pt x="301" y="334"/>
                </a:lnTo>
                <a:lnTo>
                  <a:pt x="268" y="344"/>
                </a:lnTo>
                <a:lnTo>
                  <a:pt x="200" y="365"/>
                </a:lnTo>
                <a:lnTo>
                  <a:pt x="200" y="365"/>
                </a:lnTo>
                <a:lnTo>
                  <a:pt x="179" y="370"/>
                </a:lnTo>
                <a:lnTo>
                  <a:pt x="157" y="374"/>
                </a:lnTo>
                <a:lnTo>
                  <a:pt x="157" y="374"/>
                </a:lnTo>
                <a:lnTo>
                  <a:pt x="221" y="353"/>
                </a:lnTo>
                <a:lnTo>
                  <a:pt x="287" y="334"/>
                </a:lnTo>
                <a:lnTo>
                  <a:pt x="287" y="334"/>
                </a:lnTo>
                <a:lnTo>
                  <a:pt x="321" y="325"/>
                </a:lnTo>
                <a:lnTo>
                  <a:pt x="355" y="318"/>
                </a:lnTo>
                <a:lnTo>
                  <a:pt x="390" y="311"/>
                </a:lnTo>
                <a:lnTo>
                  <a:pt x="423" y="303"/>
                </a:lnTo>
                <a:lnTo>
                  <a:pt x="423" y="303"/>
                </a:lnTo>
                <a:lnTo>
                  <a:pt x="461" y="294"/>
                </a:lnTo>
                <a:lnTo>
                  <a:pt x="500" y="284"/>
                </a:lnTo>
                <a:lnTo>
                  <a:pt x="500" y="284"/>
                </a:lnTo>
                <a:lnTo>
                  <a:pt x="503" y="284"/>
                </a:lnTo>
                <a:lnTo>
                  <a:pt x="504" y="282"/>
                </a:lnTo>
                <a:lnTo>
                  <a:pt x="504" y="282"/>
                </a:lnTo>
                <a:lnTo>
                  <a:pt x="507" y="282"/>
                </a:lnTo>
                <a:lnTo>
                  <a:pt x="507" y="282"/>
                </a:lnTo>
                <a:lnTo>
                  <a:pt x="499" y="290"/>
                </a:lnTo>
                <a:lnTo>
                  <a:pt x="499" y="290"/>
                </a:lnTo>
                <a:lnTo>
                  <a:pt x="498" y="290"/>
                </a:lnTo>
                <a:lnTo>
                  <a:pt x="498" y="290"/>
                </a:lnTo>
                <a:lnTo>
                  <a:pt x="480" y="295"/>
                </a:lnTo>
                <a:lnTo>
                  <a:pt x="480" y="295"/>
                </a:lnTo>
                <a:close/>
                <a:moveTo>
                  <a:pt x="373" y="308"/>
                </a:moveTo>
                <a:lnTo>
                  <a:pt x="373" y="308"/>
                </a:lnTo>
                <a:lnTo>
                  <a:pt x="340" y="315"/>
                </a:lnTo>
                <a:lnTo>
                  <a:pt x="306" y="322"/>
                </a:lnTo>
                <a:lnTo>
                  <a:pt x="272" y="331"/>
                </a:lnTo>
                <a:lnTo>
                  <a:pt x="239" y="340"/>
                </a:lnTo>
                <a:lnTo>
                  <a:pt x="239" y="340"/>
                </a:lnTo>
                <a:lnTo>
                  <a:pt x="173" y="359"/>
                </a:lnTo>
                <a:lnTo>
                  <a:pt x="139" y="367"/>
                </a:lnTo>
                <a:lnTo>
                  <a:pt x="105" y="374"/>
                </a:lnTo>
                <a:lnTo>
                  <a:pt x="105" y="374"/>
                </a:lnTo>
                <a:lnTo>
                  <a:pt x="100" y="374"/>
                </a:lnTo>
                <a:lnTo>
                  <a:pt x="100" y="374"/>
                </a:lnTo>
                <a:lnTo>
                  <a:pt x="99" y="374"/>
                </a:lnTo>
                <a:lnTo>
                  <a:pt x="99" y="374"/>
                </a:lnTo>
                <a:lnTo>
                  <a:pt x="105" y="372"/>
                </a:lnTo>
                <a:lnTo>
                  <a:pt x="105" y="372"/>
                </a:lnTo>
                <a:lnTo>
                  <a:pt x="136" y="362"/>
                </a:lnTo>
                <a:lnTo>
                  <a:pt x="136" y="362"/>
                </a:lnTo>
                <a:lnTo>
                  <a:pt x="154" y="357"/>
                </a:lnTo>
                <a:lnTo>
                  <a:pt x="172" y="351"/>
                </a:lnTo>
                <a:lnTo>
                  <a:pt x="208" y="343"/>
                </a:lnTo>
                <a:lnTo>
                  <a:pt x="208" y="343"/>
                </a:lnTo>
                <a:lnTo>
                  <a:pt x="275" y="324"/>
                </a:lnTo>
                <a:lnTo>
                  <a:pt x="309" y="316"/>
                </a:lnTo>
                <a:lnTo>
                  <a:pt x="342" y="308"/>
                </a:lnTo>
                <a:lnTo>
                  <a:pt x="342" y="308"/>
                </a:lnTo>
                <a:lnTo>
                  <a:pt x="412" y="294"/>
                </a:lnTo>
                <a:lnTo>
                  <a:pt x="445" y="285"/>
                </a:lnTo>
                <a:lnTo>
                  <a:pt x="480" y="276"/>
                </a:lnTo>
                <a:lnTo>
                  <a:pt x="480" y="276"/>
                </a:lnTo>
                <a:lnTo>
                  <a:pt x="510" y="263"/>
                </a:lnTo>
                <a:lnTo>
                  <a:pt x="510" y="263"/>
                </a:lnTo>
                <a:lnTo>
                  <a:pt x="512" y="263"/>
                </a:lnTo>
                <a:lnTo>
                  <a:pt x="512" y="263"/>
                </a:lnTo>
                <a:lnTo>
                  <a:pt x="527" y="258"/>
                </a:lnTo>
                <a:lnTo>
                  <a:pt x="527" y="258"/>
                </a:lnTo>
                <a:lnTo>
                  <a:pt x="509" y="279"/>
                </a:lnTo>
                <a:lnTo>
                  <a:pt x="509" y="279"/>
                </a:lnTo>
                <a:lnTo>
                  <a:pt x="509" y="279"/>
                </a:lnTo>
                <a:lnTo>
                  <a:pt x="509" y="279"/>
                </a:lnTo>
                <a:lnTo>
                  <a:pt x="476" y="287"/>
                </a:lnTo>
                <a:lnTo>
                  <a:pt x="442" y="295"/>
                </a:lnTo>
                <a:lnTo>
                  <a:pt x="373" y="308"/>
                </a:lnTo>
                <a:lnTo>
                  <a:pt x="373" y="308"/>
                </a:lnTo>
                <a:close/>
                <a:moveTo>
                  <a:pt x="318" y="311"/>
                </a:moveTo>
                <a:lnTo>
                  <a:pt x="318" y="311"/>
                </a:lnTo>
                <a:lnTo>
                  <a:pt x="365" y="299"/>
                </a:lnTo>
                <a:lnTo>
                  <a:pt x="390" y="293"/>
                </a:lnTo>
                <a:lnTo>
                  <a:pt x="413" y="289"/>
                </a:lnTo>
                <a:lnTo>
                  <a:pt x="413" y="289"/>
                </a:lnTo>
                <a:lnTo>
                  <a:pt x="435" y="285"/>
                </a:lnTo>
                <a:lnTo>
                  <a:pt x="456" y="280"/>
                </a:lnTo>
                <a:lnTo>
                  <a:pt x="456" y="280"/>
                </a:lnTo>
                <a:lnTo>
                  <a:pt x="425" y="288"/>
                </a:lnTo>
                <a:lnTo>
                  <a:pt x="425" y="288"/>
                </a:lnTo>
                <a:lnTo>
                  <a:pt x="371" y="300"/>
                </a:lnTo>
                <a:lnTo>
                  <a:pt x="318" y="311"/>
                </a:lnTo>
                <a:lnTo>
                  <a:pt x="318" y="311"/>
                </a:lnTo>
                <a:close/>
                <a:moveTo>
                  <a:pt x="516" y="259"/>
                </a:moveTo>
                <a:lnTo>
                  <a:pt x="516" y="259"/>
                </a:lnTo>
                <a:lnTo>
                  <a:pt x="513" y="260"/>
                </a:lnTo>
                <a:lnTo>
                  <a:pt x="513" y="260"/>
                </a:lnTo>
                <a:lnTo>
                  <a:pt x="480" y="270"/>
                </a:lnTo>
                <a:lnTo>
                  <a:pt x="462" y="276"/>
                </a:lnTo>
                <a:lnTo>
                  <a:pt x="444" y="281"/>
                </a:lnTo>
                <a:lnTo>
                  <a:pt x="444" y="281"/>
                </a:lnTo>
                <a:lnTo>
                  <a:pt x="375" y="295"/>
                </a:lnTo>
                <a:lnTo>
                  <a:pt x="308" y="311"/>
                </a:lnTo>
                <a:lnTo>
                  <a:pt x="308" y="311"/>
                </a:lnTo>
                <a:lnTo>
                  <a:pt x="264" y="322"/>
                </a:lnTo>
                <a:lnTo>
                  <a:pt x="220" y="333"/>
                </a:lnTo>
                <a:lnTo>
                  <a:pt x="220" y="333"/>
                </a:lnTo>
                <a:lnTo>
                  <a:pt x="198" y="339"/>
                </a:lnTo>
                <a:lnTo>
                  <a:pt x="175" y="344"/>
                </a:lnTo>
                <a:lnTo>
                  <a:pt x="129" y="353"/>
                </a:lnTo>
                <a:lnTo>
                  <a:pt x="129" y="353"/>
                </a:lnTo>
                <a:lnTo>
                  <a:pt x="87" y="363"/>
                </a:lnTo>
                <a:lnTo>
                  <a:pt x="87" y="363"/>
                </a:lnTo>
                <a:lnTo>
                  <a:pt x="75" y="366"/>
                </a:lnTo>
                <a:lnTo>
                  <a:pt x="72" y="366"/>
                </a:lnTo>
                <a:lnTo>
                  <a:pt x="76" y="364"/>
                </a:lnTo>
                <a:lnTo>
                  <a:pt x="76" y="364"/>
                </a:lnTo>
                <a:lnTo>
                  <a:pt x="97" y="357"/>
                </a:lnTo>
                <a:lnTo>
                  <a:pt x="97" y="357"/>
                </a:lnTo>
                <a:lnTo>
                  <a:pt x="144" y="343"/>
                </a:lnTo>
                <a:lnTo>
                  <a:pt x="189" y="331"/>
                </a:lnTo>
                <a:lnTo>
                  <a:pt x="189" y="331"/>
                </a:lnTo>
                <a:lnTo>
                  <a:pt x="235" y="319"/>
                </a:lnTo>
                <a:lnTo>
                  <a:pt x="280" y="309"/>
                </a:lnTo>
                <a:lnTo>
                  <a:pt x="372" y="287"/>
                </a:lnTo>
                <a:lnTo>
                  <a:pt x="372" y="287"/>
                </a:lnTo>
                <a:lnTo>
                  <a:pt x="420" y="276"/>
                </a:lnTo>
                <a:lnTo>
                  <a:pt x="467" y="263"/>
                </a:lnTo>
                <a:lnTo>
                  <a:pt x="467" y="263"/>
                </a:lnTo>
                <a:lnTo>
                  <a:pt x="488" y="257"/>
                </a:lnTo>
                <a:lnTo>
                  <a:pt x="509" y="249"/>
                </a:lnTo>
                <a:lnTo>
                  <a:pt x="550" y="234"/>
                </a:lnTo>
                <a:lnTo>
                  <a:pt x="550" y="234"/>
                </a:lnTo>
                <a:lnTo>
                  <a:pt x="530" y="255"/>
                </a:lnTo>
                <a:lnTo>
                  <a:pt x="530" y="255"/>
                </a:lnTo>
                <a:lnTo>
                  <a:pt x="529" y="255"/>
                </a:lnTo>
                <a:lnTo>
                  <a:pt x="529" y="255"/>
                </a:lnTo>
                <a:lnTo>
                  <a:pt x="516" y="259"/>
                </a:lnTo>
                <a:lnTo>
                  <a:pt x="516" y="259"/>
                </a:lnTo>
                <a:close/>
                <a:moveTo>
                  <a:pt x="261" y="325"/>
                </a:moveTo>
                <a:lnTo>
                  <a:pt x="261" y="325"/>
                </a:lnTo>
                <a:lnTo>
                  <a:pt x="229" y="334"/>
                </a:lnTo>
                <a:lnTo>
                  <a:pt x="196" y="343"/>
                </a:lnTo>
                <a:lnTo>
                  <a:pt x="196" y="343"/>
                </a:lnTo>
                <a:lnTo>
                  <a:pt x="146" y="358"/>
                </a:lnTo>
                <a:lnTo>
                  <a:pt x="95" y="373"/>
                </a:lnTo>
                <a:lnTo>
                  <a:pt x="95" y="373"/>
                </a:lnTo>
                <a:lnTo>
                  <a:pt x="92" y="373"/>
                </a:lnTo>
                <a:lnTo>
                  <a:pt x="90" y="375"/>
                </a:lnTo>
                <a:lnTo>
                  <a:pt x="90" y="375"/>
                </a:lnTo>
                <a:lnTo>
                  <a:pt x="88" y="375"/>
                </a:lnTo>
                <a:lnTo>
                  <a:pt x="88" y="375"/>
                </a:lnTo>
                <a:lnTo>
                  <a:pt x="71" y="367"/>
                </a:lnTo>
                <a:lnTo>
                  <a:pt x="71" y="367"/>
                </a:lnTo>
                <a:lnTo>
                  <a:pt x="95" y="364"/>
                </a:lnTo>
                <a:lnTo>
                  <a:pt x="119" y="360"/>
                </a:lnTo>
                <a:lnTo>
                  <a:pt x="144" y="354"/>
                </a:lnTo>
                <a:lnTo>
                  <a:pt x="167" y="349"/>
                </a:lnTo>
                <a:lnTo>
                  <a:pt x="214" y="337"/>
                </a:lnTo>
                <a:lnTo>
                  <a:pt x="261" y="325"/>
                </a:lnTo>
                <a:lnTo>
                  <a:pt x="261" y="325"/>
                </a:lnTo>
                <a:close/>
                <a:moveTo>
                  <a:pt x="180" y="358"/>
                </a:moveTo>
                <a:lnTo>
                  <a:pt x="180" y="358"/>
                </a:lnTo>
                <a:lnTo>
                  <a:pt x="232" y="344"/>
                </a:lnTo>
                <a:lnTo>
                  <a:pt x="283" y="330"/>
                </a:lnTo>
                <a:lnTo>
                  <a:pt x="283" y="330"/>
                </a:lnTo>
                <a:lnTo>
                  <a:pt x="323" y="320"/>
                </a:lnTo>
                <a:lnTo>
                  <a:pt x="363" y="311"/>
                </a:lnTo>
                <a:lnTo>
                  <a:pt x="444" y="296"/>
                </a:lnTo>
                <a:lnTo>
                  <a:pt x="444" y="296"/>
                </a:lnTo>
                <a:lnTo>
                  <a:pt x="423" y="301"/>
                </a:lnTo>
                <a:lnTo>
                  <a:pt x="423" y="301"/>
                </a:lnTo>
                <a:lnTo>
                  <a:pt x="397" y="307"/>
                </a:lnTo>
                <a:lnTo>
                  <a:pt x="371" y="312"/>
                </a:lnTo>
                <a:lnTo>
                  <a:pt x="345" y="317"/>
                </a:lnTo>
                <a:lnTo>
                  <a:pt x="320" y="323"/>
                </a:lnTo>
                <a:lnTo>
                  <a:pt x="320" y="323"/>
                </a:lnTo>
                <a:lnTo>
                  <a:pt x="292" y="330"/>
                </a:lnTo>
                <a:lnTo>
                  <a:pt x="266" y="337"/>
                </a:lnTo>
                <a:lnTo>
                  <a:pt x="213" y="353"/>
                </a:lnTo>
                <a:lnTo>
                  <a:pt x="161" y="370"/>
                </a:lnTo>
                <a:lnTo>
                  <a:pt x="134" y="378"/>
                </a:lnTo>
                <a:lnTo>
                  <a:pt x="108" y="385"/>
                </a:lnTo>
                <a:lnTo>
                  <a:pt x="108" y="385"/>
                </a:lnTo>
                <a:lnTo>
                  <a:pt x="92" y="378"/>
                </a:lnTo>
                <a:lnTo>
                  <a:pt x="92" y="378"/>
                </a:lnTo>
                <a:lnTo>
                  <a:pt x="114" y="374"/>
                </a:lnTo>
                <a:lnTo>
                  <a:pt x="136" y="369"/>
                </a:lnTo>
                <a:lnTo>
                  <a:pt x="180" y="358"/>
                </a:lnTo>
                <a:lnTo>
                  <a:pt x="180" y="358"/>
                </a:lnTo>
                <a:close/>
                <a:moveTo>
                  <a:pt x="144" y="380"/>
                </a:moveTo>
                <a:lnTo>
                  <a:pt x="144" y="380"/>
                </a:lnTo>
                <a:lnTo>
                  <a:pt x="155" y="377"/>
                </a:lnTo>
                <a:lnTo>
                  <a:pt x="167" y="374"/>
                </a:lnTo>
                <a:lnTo>
                  <a:pt x="179" y="372"/>
                </a:lnTo>
                <a:lnTo>
                  <a:pt x="191" y="370"/>
                </a:lnTo>
                <a:lnTo>
                  <a:pt x="191" y="370"/>
                </a:lnTo>
                <a:lnTo>
                  <a:pt x="216" y="363"/>
                </a:lnTo>
                <a:lnTo>
                  <a:pt x="242" y="354"/>
                </a:lnTo>
                <a:lnTo>
                  <a:pt x="292" y="339"/>
                </a:lnTo>
                <a:lnTo>
                  <a:pt x="292" y="339"/>
                </a:lnTo>
                <a:lnTo>
                  <a:pt x="334" y="329"/>
                </a:lnTo>
                <a:lnTo>
                  <a:pt x="375" y="320"/>
                </a:lnTo>
                <a:lnTo>
                  <a:pt x="418" y="311"/>
                </a:lnTo>
                <a:lnTo>
                  <a:pt x="459" y="302"/>
                </a:lnTo>
                <a:lnTo>
                  <a:pt x="459" y="302"/>
                </a:lnTo>
                <a:lnTo>
                  <a:pt x="438" y="309"/>
                </a:lnTo>
                <a:lnTo>
                  <a:pt x="438" y="309"/>
                </a:lnTo>
                <a:lnTo>
                  <a:pt x="404" y="319"/>
                </a:lnTo>
                <a:lnTo>
                  <a:pt x="369" y="327"/>
                </a:lnTo>
                <a:lnTo>
                  <a:pt x="369" y="327"/>
                </a:lnTo>
                <a:lnTo>
                  <a:pt x="304" y="345"/>
                </a:lnTo>
                <a:lnTo>
                  <a:pt x="238" y="366"/>
                </a:lnTo>
                <a:lnTo>
                  <a:pt x="238" y="366"/>
                </a:lnTo>
                <a:lnTo>
                  <a:pt x="198" y="378"/>
                </a:lnTo>
                <a:lnTo>
                  <a:pt x="198" y="378"/>
                </a:lnTo>
                <a:lnTo>
                  <a:pt x="197" y="378"/>
                </a:lnTo>
                <a:lnTo>
                  <a:pt x="197" y="378"/>
                </a:lnTo>
                <a:lnTo>
                  <a:pt x="180" y="381"/>
                </a:lnTo>
                <a:lnTo>
                  <a:pt x="164" y="384"/>
                </a:lnTo>
                <a:lnTo>
                  <a:pt x="147" y="389"/>
                </a:lnTo>
                <a:lnTo>
                  <a:pt x="139" y="392"/>
                </a:lnTo>
                <a:lnTo>
                  <a:pt x="131" y="396"/>
                </a:lnTo>
                <a:lnTo>
                  <a:pt x="131" y="396"/>
                </a:lnTo>
                <a:lnTo>
                  <a:pt x="112" y="387"/>
                </a:lnTo>
                <a:lnTo>
                  <a:pt x="112" y="387"/>
                </a:lnTo>
                <a:lnTo>
                  <a:pt x="120" y="386"/>
                </a:lnTo>
                <a:lnTo>
                  <a:pt x="128" y="384"/>
                </a:lnTo>
                <a:lnTo>
                  <a:pt x="144" y="380"/>
                </a:lnTo>
                <a:lnTo>
                  <a:pt x="144" y="380"/>
                </a:lnTo>
                <a:close/>
                <a:moveTo>
                  <a:pt x="151" y="390"/>
                </a:moveTo>
                <a:lnTo>
                  <a:pt x="151" y="390"/>
                </a:lnTo>
                <a:lnTo>
                  <a:pt x="166" y="386"/>
                </a:lnTo>
                <a:lnTo>
                  <a:pt x="181" y="383"/>
                </a:lnTo>
                <a:lnTo>
                  <a:pt x="181" y="383"/>
                </a:lnTo>
                <a:lnTo>
                  <a:pt x="174" y="384"/>
                </a:lnTo>
                <a:lnTo>
                  <a:pt x="174" y="384"/>
                </a:lnTo>
                <a:lnTo>
                  <a:pt x="159" y="389"/>
                </a:lnTo>
                <a:lnTo>
                  <a:pt x="144" y="394"/>
                </a:lnTo>
                <a:lnTo>
                  <a:pt x="144" y="394"/>
                </a:lnTo>
                <a:lnTo>
                  <a:pt x="138" y="396"/>
                </a:lnTo>
                <a:lnTo>
                  <a:pt x="134" y="397"/>
                </a:lnTo>
                <a:lnTo>
                  <a:pt x="134" y="397"/>
                </a:lnTo>
                <a:lnTo>
                  <a:pt x="133" y="397"/>
                </a:lnTo>
                <a:lnTo>
                  <a:pt x="133" y="397"/>
                </a:lnTo>
                <a:lnTo>
                  <a:pt x="143" y="393"/>
                </a:lnTo>
                <a:lnTo>
                  <a:pt x="151" y="390"/>
                </a:lnTo>
                <a:lnTo>
                  <a:pt x="151" y="390"/>
                </a:lnTo>
                <a:close/>
                <a:moveTo>
                  <a:pt x="190" y="383"/>
                </a:moveTo>
                <a:lnTo>
                  <a:pt x="190" y="383"/>
                </a:lnTo>
                <a:lnTo>
                  <a:pt x="201" y="380"/>
                </a:lnTo>
                <a:lnTo>
                  <a:pt x="201" y="380"/>
                </a:lnTo>
                <a:lnTo>
                  <a:pt x="202" y="380"/>
                </a:lnTo>
                <a:lnTo>
                  <a:pt x="202" y="380"/>
                </a:lnTo>
                <a:lnTo>
                  <a:pt x="236" y="373"/>
                </a:lnTo>
                <a:lnTo>
                  <a:pt x="270" y="366"/>
                </a:lnTo>
                <a:lnTo>
                  <a:pt x="270" y="366"/>
                </a:lnTo>
                <a:lnTo>
                  <a:pt x="338" y="350"/>
                </a:lnTo>
                <a:lnTo>
                  <a:pt x="406" y="336"/>
                </a:lnTo>
                <a:lnTo>
                  <a:pt x="406" y="336"/>
                </a:lnTo>
                <a:lnTo>
                  <a:pt x="411" y="334"/>
                </a:lnTo>
                <a:lnTo>
                  <a:pt x="411" y="334"/>
                </a:lnTo>
                <a:lnTo>
                  <a:pt x="380" y="344"/>
                </a:lnTo>
                <a:lnTo>
                  <a:pt x="349" y="352"/>
                </a:lnTo>
                <a:lnTo>
                  <a:pt x="285" y="370"/>
                </a:lnTo>
                <a:lnTo>
                  <a:pt x="223" y="387"/>
                </a:lnTo>
                <a:lnTo>
                  <a:pt x="192" y="396"/>
                </a:lnTo>
                <a:lnTo>
                  <a:pt x="161" y="407"/>
                </a:lnTo>
                <a:lnTo>
                  <a:pt x="161" y="407"/>
                </a:lnTo>
                <a:lnTo>
                  <a:pt x="157" y="408"/>
                </a:lnTo>
                <a:lnTo>
                  <a:pt x="157" y="408"/>
                </a:lnTo>
                <a:lnTo>
                  <a:pt x="136" y="399"/>
                </a:lnTo>
                <a:lnTo>
                  <a:pt x="136" y="399"/>
                </a:lnTo>
                <a:lnTo>
                  <a:pt x="164" y="391"/>
                </a:lnTo>
                <a:lnTo>
                  <a:pt x="190" y="383"/>
                </a:lnTo>
                <a:lnTo>
                  <a:pt x="190" y="383"/>
                </a:lnTo>
                <a:close/>
                <a:moveTo>
                  <a:pt x="220" y="397"/>
                </a:moveTo>
                <a:lnTo>
                  <a:pt x="220" y="397"/>
                </a:lnTo>
                <a:lnTo>
                  <a:pt x="295" y="380"/>
                </a:lnTo>
                <a:lnTo>
                  <a:pt x="295" y="380"/>
                </a:lnTo>
                <a:lnTo>
                  <a:pt x="345" y="368"/>
                </a:lnTo>
                <a:lnTo>
                  <a:pt x="345" y="368"/>
                </a:lnTo>
                <a:lnTo>
                  <a:pt x="324" y="375"/>
                </a:lnTo>
                <a:lnTo>
                  <a:pt x="324" y="375"/>
                </a:lnTo>
                <a:lnTo>
                  <a:pt x="286" y="385"/>
                </a:lnTo>
                <a:lnTo>
                  <a:pt x="249" y="396"/>
                </a:lnTo>
                <a:lnTo>
                  <a:pt x="249" y="396"/>
                </a:lnTo>
                <a:lnTo>
                  <a:pt x="216" y="407"/>
                </a:lnTo>
                <a:lnTo>
                  <a:pt x="183" y="417"/>
                </a:lnTo>
                <a:lnTo>
                  <a:pt x="183" y="417"/>
                </a:lnTo>
                <a:lnTo>
                  <a:pt x="182" y="418"/>
                </a:lnTo>
                <a:lnTo>
                  <a:pt x="181" y="418"/>
                </a:lnTo>
                <a:lnTo>
                  <a:pt x="181" y="418"/>
                </a:lnTo>
                <a:lnTo>
                  <a:pt x="179" y="419"/>
                </a:lnTo>
                <a:lnTo>
                  <a:pt x="179" y="419"/>
                </a:lnTo>
                <a:lnTo>
                  <a:pt x="175" y="417"/>
                </a:lnTo>
                <a:lnTo>
                  <a:pt x="175" y="417"/>
                </a:lnTo>
                <a:lnTo>
                  <a:pt x="161" y="410"/>
                </a:lnTo>
                <a:lnTo>
                  <a:pt x="161" y="410"/>
                </a:lnTo>
                <a:lnTo>
                  <a:pt x="176" y="408"/>
                </a:lnTo>
                <a:lnTo>
                  <a:pt x="190" y="405"/>
                </a:lnTo>
                <a:lnTo>
                  <a:pt x="220" y="397"/>
                </a:lnTo>
                <a:lnTo>
                  <a:pt x="220" y="397"/>
                </a:lnTo>
                <a:close/>
                <a:moveTo>
                  <a:pt x="308" y="399"/>
                </a:moveTo>
                <a:lnTo>
                  <a:pt x="308" y="399"/>
                </a:lnTo>
                <a:lnTo>
                  <a:pt x="325" y="395"/>
                </a:lnTo>
                <a:lnTo>
                  <a:pt x="325" y="395"/>
                </a:lnTo>
                <a:lnTo>
                  <a:pt x="309" y="400"/>
                </a:lnTo>
                <a:lnTo>
                  <a:pt x="309" y="400"/>
                </a:lnTo>
                <a:lnTo>
                  <a:pt x="275" y="408"/>
                </a:lnTo>
                <a:lnTo>
                  <a:pt x="242" y="415"/>
                </a:lnTo>
                <a:lnTo>
                  <a:pt x="242" y="415"/>
                </a:lnTo>
                <a:lnTo>
                  <a:pt x="230" y="419"/>
                </a:lnTo>
                <a:lnTo>
                  <a:pt x="216" y="422"/>
                </a:lnTo>
                <a:lnTo>
                  <a:pt x="216" y="422"/>
                </a:lnTo>
                <a:lnTo>
                  <a:pt x="207" y="424"/>
                </a:lnTo>
                <a:lnTo>
                  <a:pt x="202" y="426"/>
                </a:lnTo>
                <a:lnTo>
                  <a:pt x="198" y="428"/>
                </a:lnTo>
                <a:lnTo>
                  <a:pt x="198" y="428"/>
                </a:lnTo>
                <a:lnTo>
                  <a:pt x="182" y="421"/>
                </a:lnTo>
                <a:lnTo>
                  <a:pt x="182" y="421"/>
                </a:lnTo>
                <a:lnTo>
                  <a:pt x="213" y="415"/>
                </a:lnTo>
                <a:lnTo>
                  <a:pt x="245" y="410"/>
                </a:lnTo>
                <a:lnTo>
                  <a:pt x="276" y="404"/>
                </a:lnTo>
                <a:lnTo>
                  <a:pt x="308" y="399"/>
                </a:lnTo>
                <a:lnTo>
                  <a:pt x="308" y="399"/>
                </a:lnTo>
                <a:close/>
                <a:moveTo>
                  <a:pt x="206" y="427"/>
                </a:moveTo>
                <a:lnTo>
                  <a:pt x="206" y="427"/>
                </a:lnTo>
                <a:lnTo>
                  <a:pt x="217" y="424"/>
                </a:lnTo>
                <a:lnTo>
                  <a:pt x="217" y="424"/>
                </a:lnTo>
                <a:lnTo>
                  <a:pt x="246" y="418"/>
                </a:lnTo>
                <a:lnTo>
                  <a:pt x="274" y="411"/>
                </a:lnTo>
                <a:lnTo>
                  <a:pt x="331" y="396"/>
                </a:lnTo>
                <a:lnTo>
                  <a:pt x="331" y="396"/>
                </a:lnTo>
                <a:lnTo>
                  <a:pt x="355" y="390"/>
                </a:lnTo>
                <a:lnTo>
                  <a:pt x="379" y="384"/>
                </a:lnTo>
                <a:lnTo>
                  <a:pt x="405" y="377"/>
                </a:lnTo>
                <a:lnTo>
                  <a:pt x="417" y="373"/>
                </a:lnTo>
                <a:lnTo>
                  <a:pt x="428" y="368"/>
                </a:lnTo>
                <a:lnTo>
                  <a:pt x="428" y="368"/>
                </a:lnTo>
                <a:lnTo>
                  <a:pt x="411" y="387"/>
                </a:lnTo>
                <a:lnTo>
                  <a:pt x="411" y="387"/>
                </a:lnTo>
                <a:lnTo>
                  <a:pt x="410" y="387"/>
                </a:lnTo>
                <a:lnTo>
                  <a:pt x="410" y="387"/>
                </a:lnTo>
                <a:lnTo>
                  <a:pt x="383" y="394"/>
                </a:lnTo>
                <a:lnTo>
                  <a:pt x="356" y="400"/>
                </a:lnTo>
                <a:lnTo>
                  <a:pt x="300" y="412"/>
                </a:lnTo>
                <a:lnTo>
                  <a:pt x="300" y="412"/>
                </a:lnTo>
                <a:lnTo>
                  <a:pt x="271" y="418"/>
                </a:lnTo>
                <a:lnTo>
                  <a:pt x="242" y="424"/>
                </a:lnTo>
                <a:lnTo>
                  <a:pt x="242" y="424"/>
                </a:lnTo>
                <a:lnTo>
                  <a:pt x="226" y="426"/>
                </a:lnTo>
                <a:lnTo>
                  <a:pt x="209" y="428"/>
                </a:lnTo>
                <a:lnTo>
                  <a:pt x="209" y="428"/>
                </a:lnTo>
                <a:lnTo>
                  <a:pt x="201" y="429"/>
                </a:lnTo>
                <a:lnTo>
                  <a:pt x="200" y="429"/>
                </a:lnTo>
                <a:lnTo>
                  <a:pt x="200" y="429"/>
                </a:lnTo>
                <a:lnTo>
                  <a:pt x="206" y="427"/>
                </a:lnTo>
                <a:lnTo>
                  <a:pt x="206" y="427"/>
                </a:lnTo>
                <a:close/>
                <a:moveTo>
                  <a:pt x="301" y="414"/>
                </a:moveTo>
                <a:lnTo>
                  <a:pt x="301" y="414"/>
                </a:lnTo>
                <a:lnTo>
                  <a:pt x="351" y="404"/>
                </a:lnTo>
                <a:lnTo>
                  <a:pt x="376" y="398"/>
                </a:lnTo>
                <a:lnTo>
                  <a:pt x="401" y="392"/>
                </a:lnTo>
                <a:lnTo>
                  <a:pt x="401" y="392"/>
                </a:lnTo>
                <a:lnTo>
                  <a:pt x="387" y="397"/>
                </a:lnTo>
                <a:lnTo>
                  <a:pt x="387" y="397"/>
                </a:lnTo>
                <a:lnTo>
                  <a:pt x="375" y="400"/>
                </a:lnTo>
                <a:lnTo>
                  <a:pt x="364" y="403"/>
                </a:lnTo>
                <a:lnTo>
                  <a:pt x="364" y="403"/>
                </a:lnTo>
                <a:lnTo>
                  <a:pt x="316" y="413"/>
                </a:lnTo>
                <a:lnTo>
                  <a:pt x="316" y="413"/>
                </a:lnTo>
                <a:lnTo>
                  <a:pt x="302" y="416"/>
                </a:lnTo>
                <a:lnTo>
                  <a:pt x="290" y="420"/>
                </a:lnTo>
                <a:lnTo>
                  <a:pt x="266" y="428"/>
                </a:lnTo>
                <a:lnTo>
                  <a:pt x="266" y="428"/>
                </a:lnTo>
                <a:lnTo>
                  <a:pt x="255" y="431"/>
                </a:lnTo>
                <a:lnTo>
                  <a:pt x="244" y="434"/>
                </a:lnTo>
                <a:lnTo>
                  <a:pt x="233" y="437"/>
                </a:lnTo>
                <a:lnTo>
                  <a:pt x="223" y="441"/>
                </a:lnTo>
                <a:lnTo>
                  <a:pt x="223" y="441"/>
                </a:lnTo>
                <a:lnTo>
                  <a:pt x="202" y="431"/>
                </a:lnTo>
                <a:lnTo>
                  <a:pt x="202" y="431"/>
                </a:lnTo>
                <a:lnTo>
                  <a:pt x="228" y="428"/>
                </a:lnTo>
                <a:lnTo>
                  <a:pt x="252" y="424"/>
                </a:lnTo>
                <a:lnTo>
                  <a:pt x="301" y="414"/>
                </a:lnTo>
                <a:lnTo>
                  <a:pt x="301" y="414"/>
                </a:lnTo>
                <a:close/>
                <a:moveTo>
                  <a:pt x="243" y="438"/>
                </a:moveTo>
                <a:lnTo>
                  <a:pt x="243" y="438"/>
                </a:lnTo>
                <a:lnTo>
                  <a:pt x="265" y="431"/>
                </a:lnTo>
                <a:lnTo>
                  <a:pt x="287" y="424"/>
                </a:lnTo>
                <a:lnTo>
                  <a:pt x="310" y="417"/>
                </a:lnTo>
                <a:lnTo>
                  <a:pt x="332" y="412"/>
                </a:lnTo>
                <a:lnTo>
                  <a:pt x="332" y="412"/>
                </a:lnTo>
                <a:lnTo>
                  <a:pt x="351" y="408"/>
                </a:lnTo>
                <a:lnTo>
                  <a:pt x="370" y="404"/>
                </a:lnTo>
                <a:lnTo>
                  <a:pt x="390" y="399"/>
                </a:lnTo>
                <a:lnTo>
                  <a:pt x="399" y="395"/>
                </a:lnTo>
                <a:lnTo>
                  <a:pt x="407" y="391"/>
                </a:lnTo>
                <a:lnTo>
                  <a:pt x="407" y="391"/>
                </a:lnTo>
                <a:lnTo>
                  <a:pt x="392" y="408"/>
                </a:lnTo>
                <a:lnTo>
                  <a:pt x="392" y="408"/>
                </a:lnTo>
                <a:lnTo>
                  <a:pt x="369" y="413"/>
                </a:lnTo>
                <a:lnTo>
                  <a:pt x="346" y="419"/>
                </a:lnTo>
                <a:lnTo>
                  <a:pt x="301" y="429"/>
                </a:lnTo>
                <a:lnTo>
                  <a:pt x="301" y="429"/>
                </a:lnTo>
                <a:lnTo>
                  <a:pt x="278" y="433"/>
                </a:lnTo>
                <a:lnTo>
                  <a:pt x="256" y="438"/>
                </a:lnTo>
                <a:lnTo>
                  <a:pt x="256" y="438"/>
                </a:lnTo>
                <a:lnTo>
                  <a:pt x="243" y="440"/>
                </a:lnTo>
                <a:lnTo>
                  <a:pt x="230" y="442"/>
                </a:lnTo>
                <a:lnTo>
                  <a:pt x="230" y="442"/>
                </a:lnTo>
                <a:lnTo>
                  <a:pt x="228" y="442"/>
                </a:lnTo>
                <a:lnTo>
                  <a:pt x="228" y="441"/>
                </a:lnTo>
                <a:lnTo>
                  <a:pt x="232" y="440"/>
                </a:lnTo>
                <a:lnTo>
                  <a:pt x="243" y="438"/>
                </a:lnTo>
                <a:lnTo>
                  <a:pt x="243" y="438"/>
                </a:lnTo>
                <a:close/>
                <a:moveTo>
                  <a:pt x="291" y="433"/>
                </a:moveTo>
                <a:lnTo>
                  <a:pt x="291" y="433"/>
                </a:lnTo>
                <a:lnTo>
                  <a:pt x="334" y="424"/>
                </a:lnTo>
                <a:lnTo>
                  <a:pt x="376" y="414"/>
                </a:lnTo>
                <a:lnTo>
                  <a:pt x="376" y="414"/>
                </a:lnTo>
                <a:lnTo>
                  <a:pt x="380" y="413"/>
                </a:lnTo>
                <a:lnTo>
                  <a:pt x="380" y="413"/>
                </a:lnTo>
                <a:lnTo>
                  <a:pt x="371" y="416"/>
                </a:lnTo>
                <a:lnTo>
                  <a:pt x="371" y="416"/>
                </a:lnTo>
                <a:lnTo>
                  <a:pt x="351" y="424"/>
                </a:lnTo>
                <a:lnTo>
                  <a:pt x="330" y="431"/>
                </a:lnTo>
                <a:lnTo>
                  <a:pt x="330" y="431"/>
                </a:lnTo>
                <a:lnTo>
                  <a:pt x="287" y="444"/>
                </a:lnTo>
                <a:lnTo>
                  <a:pt x="287" y="444"/>
                </a:lnTo>
                <a:lnTo>
                  <a:pt x="269" y="449"/>
                </a:lnTo>
                <a:lnTo>
                  <a:pt x="259" y="452"/>
                </a:lnTo>
                <a:lnTo>
                  <a:pt x="250" y="455"/>
                </a:lnTo>
                <a:lnTo>
                  <a:pt x="250" y="455"/>
                </a:lnTo>
                <a:lnTo>
                  <a:pt x="228" y="444"/>
                </a:lnTo>
                <a:lnTo>
                  <a:pt x="228" y="444"/>
                </a:lnTo>
                <a:lnTo>
                  <a:pt x="236" y="444"/>
                </a:lnTo>
                <a:lnTo>
                  <a:pt x="244" y="443"/>
                </a:lnTo>
                <a:lnTo>
                  <a:pt x="260" y="441"/>
                </a:lnTo>
                <a:lnTo>
                  <a:pt x="291" y="433"/>
                </a:lnTo>
                <a:lnTo>
                  <a:pt x="291" y="433"/>
                </a:lnTo>
                <a:close/>
                <a:moveTo>
                  <a:pt x="258" y="454"/>
                </a:moveTo>
                <a:lnTo>
                  <a:pt x="258" y="454"/>
                </a:lnTo>
                <a:lnTo>
                  <a:pt x="290" y="444"/>
                </a:lnTo>
                <a:lnTo>
                  <a:pt x="323" y="434"/>
                </a:lnTo>
                <a:lnTo>
                  <a:pt x="355" y="424"/>
                </a:lnTo>
                <a:lnTo>
                  <a:pt x="388" y="412"/>
                </a:lnTo>
                <a:lnTo>
                  <a:pt x="388" y="412"/>
                </a:lnTo>
                <a:lnTo>
                  <a:pt x="368" y="433"/>
                </a:lnTo>
                <a:lnTo>
                  <a:pt x="368" y="433"/>
                </a:lnTo>
                <a:lnTo>
                  <a:pt x="354" y="437"/>
                </a:lnTo>
                <a:lnTo>
                  <a:pt x="341" y="439"/>
                </a:lnTo>
                <a:lnTo>
                  <a:pt x="314" y="444"/>
                </a:lnTo>
                <a:lnTo>
                  <a:pt x="314" y="444"/>
                </a:lnTo>
                <a:lnTo>
                  <a:pt x="282" y="450"/>
                </a:lnTo>
                <a:lnTo>
                  <a:pt x="282" y="450"/>
                </a:lnTo>
                <a:lnTo>
                  <a:pt x="269" y="453"/>
                </a:lnTo>
                <a:lnTo>
                  <a:pt x="269" y="453"/>
                </a:lnTo>
                <a:lnTo>
                  <a:pt x="257" y="456"/>
                </a:lnTo>
                <a:lnTo>
                  <a:pt x="253" y="456"/>
                </a:lnTo>
                <a:lnTo>
                  <a:pt x="258" y="454"/>
                </a:lnTo>
                <a:lnTo>
                  <a:pt x="258" y="454"/>
                </a:lnTo>
                <a:close/>
                <a:moveTo>
                  <a:pt x="298" y="449"/>
                </a:moveTo>
                <a:lnTo>
                  <a:pt x="298" y="449"/>
                </a:lnTo>
                <a:lnTo>
                  <a:pt x="345" y="441"/>
                </a:lnTo>
                <a:lnTo>
                  <a:pt x="345" y="441"/>
                </a:lnTo>
                <a:lnTo>
                  <a:pt x="332" y="444"/>
                </a:lnTo>
                <a:lnTo>
                  <a:pt x="332" y="444"/>
                </a:lnTo>
                <a:lnTo>
                  <a:pt x="317" y="449"/>
                </a:lnTo>
                <a:lnTo>
                  <a:pt x="300" y="454"/>
                </a:lnTo>
                <a:lnTo>
                  <a:pt x="269" y="465"/>
                </a:lnTo>
                <a:lnTo>
                  <a:pt x="269" y="465"/>
                </a:lnTo>
                <a:lnTo>
                  <a:pt x="268" y="464"/>
                </a:lnTo>
                <a:lnTo>
                  <a:pt x="268" y="464"/>
                </a:lnTo>
                <a:lnTo>
                  <a:pt x="256" y="458"/>
                </a:lnTo>
                <a:lnTo>
                  <a:pt x="256" y="458"/>
                </a:lnTo>
                <a:lnTo>
                  <a:pt x="267" y="457"/>
                </a:lnTo>
                <a:lnTo>
                  <a:pt x="277" y="454"/>
                </a:lnTo>
                <a:lnTo>
                  <a:pt x="288" y="451"/>
                </a:lnTo>
                <a:lnTo>
                  <a:pt x="298" y="449"/>
                </a:lnTo>
                <a:lnTo>
                  <a:pt x="298" y="449"/>
                </a:lnTo>
                <a:close/>
                <a:moveTo>
                  <a:pt x="278" y="464"/>
                </a:moveTo>
                <a:lnTo>
                  <a:pt x="278" y="464"/>
                </a:lnTo>
                <a:lnTo>
                  <a:pt x="299" y="457"/>
                </a:lnTo>
                <a:lnTo>
                  <a:pt x="321" y="450"/>
                </a:lnTo>
                <a:lnTo>
                  <a:pt x="364" y="438"/>
                </a:lnTo>
                <a:lnTo>
                  <a:pt x="364" y="438"/>
                </a:lnTo>
                <a:lnTo>
                  <a:pt x="357" y="444"/>
                </a:lnTo>
                <a:lnTo>
                  <a:pt x="357" y="444"/>
                </a:lnTo>
                <a:lnTo>
                  <a:pt x="336" y="449"/>
                </a:lnTo>
                <a:lnTo>
                  <a:pt x="314" y="454"/>
                </a:lnTo>
                <a:lnTo>
                  <a:pt x="314" y="454"/>
                </a:lnTo>
                <a:lnTo>
                  <a:pt x="291" y="461"/>
                </a:lnTo>
                <a:lnTo>
                  <a:pt x="291" y="461"/>
                </a:lnTo>
                <a:lnTo>
                  <a:pt x="281" y="464"/>
                </a:lnTo>
                <a:lnTo>
                  <a:pt x="281" y="464"/>
                </a:lnTo>
                <a:lnTo>
                  <a:pt x="272" y="466"/>
                </a:lnTo>
                <a:lnTo>
                  <a:pt x="272" y="466"/>
                </a:lnTo>
                <a:lnTo>
                  <a:pt x="272" y="466"/>
                </a:lnTo>
                <a:lnTo>
                  <a:pt x="272" y="466"/>
                </a:lnTo>
                <a:lnTo>
                  <a:pt x="278" y="464"/>
                </a:lnTo>
                <a:lnTo>
                  <a:pt x="278" y="464"/>
                </a:lnTo>
                <a:close/>
                <a:moveTo>
                  <a:pt x="306" y="459"/>
                </a:moveTo>
                <a:lnTo>
                  <a:pt x="306" y="459"/>
                </a:lnTo>
                <a:lnTo>
                  <a:pt x="327" y="453"/>
                </a:lnTo>
                <a:lnTo>
                  <a:pt x="349" y="448"/>
                </a:lnTo>
                <a:lnTo>
                  <a:pt x="349" y="448"/>
                </a:lnTo>
                <a:lnTo>
                  <a:pt x="354" y="447"/>
                </a:lnTo>
                <a:lnTo>
                  <a:pt x="350" y="449"/>
                </a:lnTo>
                <a:lnTo>
                  <a:pt x="341" y="452"/>
                </a:lnTo>
                <a:lnTo>
                  <a:pt x="341" y="452"/>
                </a:lnTo>
                <a:lnTo>
                  <a:pt x="329" y="456"/>
                </a:lnTo>
                <a:lnTo>
                  <a:pt x="318" y="460"/>
                </a:lnTo>
                <a:lnTo>
                  <a:pt x="318" y="460"/>
                </a:lnTo>
                <a:lnTo>
                  <a:pt x="301" y="465"/>
                </a:lnTo>
                <a:lnTo>
                  <a:pt x="293" y="468"/>
                </a:lnTo>
                <a:lnTo>
                  <a:pt x="286" y="472"/>
                </a:lnTo>
                <a:lnTo>
                  <a:pt x="286" y="472"/>
                </a:lnTo>
                <a:lnTo>
                  <a:pt x="286" y="473"/>
                </a:lnTo>
                <a:lnTo>
                  <a:pt x="286" y="473"/>
                </a:lnTo>
                <a:lnTo>
                  <a:pt x="274" y="467"/>
                </a:lnTo>
                <a:lnTo>
                  <a:pt x="274" y="467"/>
                </a:lnTo>
                <a:lnTo>
                  <a:pt x="282" y="466"/>
                </a:lnTo>
                <a:lnTo>
                  <a:pt x="290" y="464"/>
                </a:lnTo>
                <a:lnTo>
                  <a:pt x="306" y="459"/>
                </a:lnTo>
                <a:lnTo>
                  <a:pt x="306" y="459"/>
                </a:lnTo>
                <a:close/>
                <a:moveTo>
                  <a:pt x="353" y="449"/>
                </a:moveTo>
                <a:lnTo>
                  <a:pt x="353" y="449"/>
                </a:lnTo>
                <a:lnTo>
                  <a:pt x="339" y="464"/>
                </a:lnTo>
                <a:lnTo>
                  <a:pt x="339" y="464"/>
                </a:lnTo>
                <a:lnTo>
                  <a:pt x="332" y="464"/>
                </a:lnTo>
                <a:lnTo>
                  <a:pt x="326" y="465"/>
                </a:lnTo>
                <a:lnTo>
                  <a:pt x="313" y="469"/>
                </a:lnTo>
                <a:lnTo>
                  <a:pt x="313" y="469"/>
                </a:lnTo>
                <a:lnTo>
                  <a:pt x="299" y="472"/>
                </a:lnTo>
                <a:lnTo>
                  <a:pt x="299" y="472"/>
                </a:lnTo>
                <a:lnTo>
                  <a:pt x="291" y="473"/>
                </a:lnTo>
                <a:lnTo>
                  <a:pt x="290" y="473"/>
                </a:lnTo>
                <a:lnTo>
                  <a:pt x="292" y="472"/>
                </a:lnTo>
                <a:lnTo>
                  <a:pt x="302" y="467"/>
                </a:lnTo>
                <a:lnTo>
                  <a:pt x="302" y="467"/>
                </a:lnTo>
                <a:lnTo>
                  <a:pt x="328" y="459"/>
                </a:lnTo>
                <a:lnTo>
                  <a:pt x="340" y="455"/>
                </a:lnTo>
                <a:lnTo>
                  <a:pt x="353" y="449"/>
                </a:lnTo>
                <a:lnTo>
                  <a:pt x="353" y="449"/>
                </a:lnTo>
                <a:close/>
                <a:moveTo>
                  <a:pt x="335" y="468"/>
                </a:moveTo>
                <a:lnTo>
                  <a:pt x="335" y="468"/>
                </a:lnTo>
                <a:lnTo>
                  <a:pt x="322" y="480"/>
                </a:lnTo>
                <a:lnTo>
                  <a:pt x="322" y="480"/>
                </a:lnTo>
                <a:lnTo>
                  <a:pt x="322" y="480"/>
                </a:lnTo>
                <a:lnTo>
                  <a:pt x="322" y="480"/>
                </a:lnTo>
                <a:lnTo>
                  <a:pt x="322" y="480"/>
                </a:lnTo>
                <a:lnTo>
                  <a:pt x="322" y="480"/>
                </a:lnTo>
                <a:lnTo>
                  <a:pt x="317" y="479"/>
                </a:lnTo>
                <a:lnTo>
                  <a:pt x="313" y="480"/>
                </a:lnTo>
                <a:lnTo>
                  <a:pt x="313" y="480"/>
                </a:lnTo>
                <a:lnTo>
                  <a:pt x="310" y="480"/>
                </a:lnTo>
                <a:lnTo>
                  <a:pt x="309" y="479"/>
                </a:lnTo>
                <a:lnTo>
                  <a:pt x="309" y="478"/>
                </a:lnTo>
                <a:lnTo>
                  <a:pt x="311" y="477"/>
                </a:lnTo>
                <a:lnTo>
                  <a:pt x="320" y="472"/>
                </a:lnTo>
                <a:lnTo>
                  <a:pt x="320" y="472"/>
                </a:lnTo>
                <a:lnTo>
                  <a:pt x="335" y="468"/>
                </a:lnTo>
                <a:lnTo>
                  <a:pt x="335" y="468"/>
                </a:lnTo>
                <a:close/>
                <a:moveTo>
                  <a:pt x="304" y="482"/>
                </a:moveTo>
                <a:lnTo>
                  <a:pt x="304" y="482"/>
                </a:lnTo>
                <a:lnTo>
                  <a:pt x="311" y="482"/>
                </a:lnTo>
                <a:lnTo>
                  <a:pt x="315" y="483"/>
                </a:lnTo>
                <a:lnTo>
                  <a:pt x="317" y="484"/>
                </a:lnTo>
                <a:lnTo>
                  <a:pt x="318" y="485"/>
                </a:lnTo>
                <a:lnTo>
                  <a:pt x="318" y="485"/>
                </a:lnTo>
                <a:lnTo>
                  <a:pt x="313" y="488"/>
                </a:lnTo>
                <a:lnTo>
                  <a:pt x="313" y="488"/>
                </a:lnTo>
                <a:lnTo>
                  <a:pt x="304" y="482"/>
                </a:lnTo>
                <a:lnTo>
                  <a:pt x="304" y="482"/>
                </a:lnTo>
                <a:lnTo>
                  <a:pt x="304" y="482"/>
                </a:lnTo>
                <a:lnTo>
                  <a:pt x="304" y="482"/>
                </a:lnTo>
                <a:close/>
                <a:moveTo>
                  <a:pt x="313" y="506"/>
                </a:moveTo>
                <a:lnTo>
                  <a:pt x="313" y="506"/>
                </a:lnTo>
                <a:lnTo>
                  <a:pt x="314" y="506"/>
                </a:lnTo>
                <a:lnTo>
                  <a:pt x="314" y="506"/>
                </a:lnTo>
                <a:lnTo>
                  <a:pt x="325" y="495"/>
                </a:lnTo>
                <a:lnTo>
                  <a:pt x="336" y="484"/>
                </a:lnTo>
                <a:lnTo>
                  <a:pt x="356" y="462"/>
                </a:lnTo>
                <a:lnTo>
                  <a:pt x="356" y="462"/>
                </a:lnTo>
                <a:lnTo>
                  <a:pt x="446" y="367"/>
                </a:lnTo>
                <a:lnTo>
                  <a:pt x="446" y="367"/>
                </a:lnTo>
                <a:lnTo>
                  <a:pt x="623" y="179"/>
                </a:lnTo>
                <a:lnTo>
                  <a:pt x="623" y="179"/>
                </a:lnTo>
                <a:lnTo>
                  <a:pt x="639" y="164"/>
                </a:lnTo>
                <a:lnTo>
                  <a:pt x="639" y="164"/>
                </a:lnTo>
                <a:lnTo>
                  <a:pt x="640" y="171"/>
                </a:lnTo>
                <a:lnTo>
                  <a:pt x="640" y="171"/>
                </a:lnTo>
                <a:lnTo>
                  <a:pt x="639" y="171"/>
                </a:lnTo>
                <a:lnTo>
                  <a:pt x="639" y="171"/>
                </a:lnTo>
                <a:lnTo>
                  <a:pt x="620" y="189"/>
                </a:lnTo>
                <a:lnTo>
                  <a:pt x="602" y="209"/>
                </a:lnTo>
                <a:lnTo>
                  <a:pt x="566" y="248"/>
                </a:lnTo>
                <a:lnTo>
                  <a:pt x="566" y="248"/>
                </a:lnTo>
                <a:lnTo>
                  <a:pt x="530" y="287"/>
                </a:lnTo>
                <a:lnTo>
                  <a:pt x="495" y="324"/>
                </a:lnTo>
                <a:lnTo>
                  <a:pt x="495" y="324"/>
                </a:lnTo>
                <a:lnTo>
                  <a:pt x="453" y="367"/>
                </a:lnTo>
                <a:lnTo>
                  <a:pt x="413" y="409"/>
                </a:lnTo>
                <a:lnTo>
                  <a:pt x="331" y="495"/>
                </a:lnTo>
                <a:lnTo>
                  <a:pt x="331" y="495"/>
                </a:lnTo>
                <a:lnTo>
                  <a:pt x="309" y="519"/>
                </a:lnTo>
                <a:lnTo>
                  <a:pt x="309" y="519"/>
                </a:lnTo>
                <a:lnTo>
                  <a:pt x="313" y="506"/>
                </a:lnTo>
                <a:lnTo>
                  <a:pt x="313" y="506"/>
                </a:lnTo>
                <a:close/>
                <a:moveTo>
                  <a:pt x="639" y="153"/>
                </a:moveTo>
                <a:lnTo>
                  <a:pt x="639" y="153"/>
                </a:lnTo>
                <a:lnTo>
                  <a:pt x="638" y="154"/>
                </a:lnTo>
                <a:lnTo>
                  <a:pt x="638" y="154"/>
                </a:lnTo>
                <a:lnTo>
                  <a:pt x="628" y="164"/>
                </a:lnTo>
                <a:lnTo>
                  <a:pt x="617" y="174"/>
                </a:lnTo>
                <a:lnTo>
                  <a:pt x="597" y="197"/>
                </a:lnTo>
                <a:lnTo>
                  <a:pt x="597" y="197"/>
                </a:lnTo>
                <a:lnTo>
                  <a:pt x="509" y="290"/>
                </a:lnTo>
                <a:lnTo>
                  <a:pt x="509" y="290"/>
                </a:lnTo>
                <a:lnTo>
                  <a:pt x="498" y="302"/>
                </a:lnTo>
                <a:lnTo>
                  <a:pt x="498" y="302"/>
                </a:lnTo>
                <a:lnTo>
                  <a:pt x="567" y="225"/>
                </a:lnTo>
                <a:lnTo>
                  <a:pt x="602" y="187"/>
                </a:lnTo>
                <a:lnTo>
                  <a:pt x="638" y="150"/>
                </a:lnTo>
                <a:lnTo>
                  <a:pt x="638" y="150"/>
                </a:lnTo>
                <a:lnTo>
                  <a:pt x="640" y="148"/>
                </a:lnTo>
                <a:lnTo>
                  <a:pt x="640" y="148"/>
                </a:lnTo>
                <a:lnTo>
                  <a:pt x="639" y="153"/>
                </a:lnTo>
                <a:lnTo>
                  <a:pt x="639" y="153"/>
                </a:lnTo>
                <a:close/>
                <a:moveTo>
                  <a:pt x="591" y="188"/>
                </a:moveTo>
                <a:lnTo>
                  <a:pt x="591" y="188"/>
                </a:lnTo>
                <a:lnTo>
                  <a:pt x="558" y="195"/>
                </a:lnTo>
                <a:lnTo>
                  <a:pt x="523" y="202"/>
                </a:lnTo>
                <a:lnTo>
                  <a:pt x="456" y="215"/>
                </a:lnTo>
                <a:lnTo>
                  <a:pt x="456" y="215"/>
                </a:lnTo>
                <a:lnTo>
                  <a:pt x="387" y="228"/>
                </a:lnTo>
                <a:lnTo>
                  <a:pt x="317" y="243"/>
                </a:lnTo>
                <a:lnTo>
                  <a:pt x="317" y="243"/>
                </a:lnTo>
                <a:lnTo>
                  <a:pt x="281" y="251"/>
                </a:lnTo>
                <a:lnTo>
                  <a:pt x="247" y="260"/>
                </a:lnTo>
                <a:lnTo>
                  <a:pt x="178" y="280"/>
                </a:lnTo>
                <a:lnTo>
                  <a:pt x="178" y="280"/>
                </a:lnTo>
                <a:lnTo>
                  <a:pt x="112" y="299"/>
                </a:lnTo>
                <a:lnTo>
                  <a:pt x="112" y="299"/>
                </a:lnTo>
                <a:lnTo>
                  <a:pt x="89" y="306"/>
                </a:lnTo>
                <a:lnTo>
                  <a:pt x="89" y="306"/>
                </a:lnTo>
                <a:lnTo>
                  <a:pt x="132" y="291"/>
                </a:lnTo>
                <a:lnTo>
                  <a:pt x="176" y="276"/>
                </a:lnTo>
                <a:lnTo>
                  <a:pt x="176" y="276"/>
                </a:lnTo>
                <a:lnTo>
                  <a:pt x="243" y="257"/>
                </a:lnTo>
                <a:lnTo>
                  <a:pt x="310" y="239"/>
                </a:lnTo>
                <a:lnTo>
                  <a:pt x="310" y="239"/>
                </a:lnTo>
                <a:lnTo>
                  <a:pt x="344" y="231"/>
                </a:lnTo>
                <a:lnTo>
                  <a:pt x="378" y="223"/>
                </a:lnTo>
                <a:lnTo>
                  <a:pt x="447" y="209"/>
                </a:lnTo>
                <a:lnTo>
                  <a:pt x="447" y="209"/>
                </a:lnTo>
                <a:lnTo>
                  <a:pt x="511" y="198"/>
                </a:lnTo>
                <a:lnTo>
                  <a:pt x="542" y="191"/>
                </a:lnTo>
                <a:lnTo>
                  <a:pt x="574" y="184"/>
                </a:lnTo>
                <a:lnTo>
                  <a:pt x="574" y="184"/>
                </a:lnTo>
                <a:lnTo>
                  <a:pt x="590" y="179"/>
                </a:lnTo>
                <a:lnTo>
                  <a:pt x="605" y="173"/>
                </a:lnTo>
                <a:lnTo>
                  <a:pt x="605" y="173"/>
                </a:lnTo>
                <a:lnTo>
                  <a:pt x="594" y="186"/>
                </a:lnTo>
                <a:lnTo>
                  <a:pt x="594" y="186"/>
                </a:lnTo>
                <a:lnTo>
                  <a:pt x="591" y="188"/>
                </a:lnTo>
                <a:lnTo>
                  <a:pt x="591" y="188"/>
                </a:lnTo>
                <a:close/>
                <a:moveTo>
                  <a:pt x="81" y="283"/>
                </a:moveTo>
                <a:lnTo>
                  <a:pt x="81" y="283"/>
                </a:lnTo>
                <a:lnTo>
                  <a:pt x="82" y="283"/>
                </a:lnTo>
                <a:lnTo>
                  <a:pt x="82" y="283"/>
                </a:lnTo>
                <a:lnTo>
                  <a:pt x="115" y="272"/>
                </a:lnTo>
                <a:lnTo>
                  <a:pt x="150" y="263"/>
                </a:lnTo>
                <a:lnTo>
                  <a:pt x="217" y="247"/>
                </a:lnTo>
                <a:lnTo>
                  <a:pt x="217" y="247"/>
                </a:lnTo>
                <a:lnTo>
                  <a:pt x="285" y="231"/>
                </a:lnTo>
                <a:lnTo>
                  <a:pt x="353" y="214"/>
                </a:lnTo>
                <a:lnTo>
                  <a:pt x="353" y="214"/>
                </a:lnTo>
                <a:lnTo>
                  <a:pt x="422" y="200"/>
                </a:lnTo>
                <a:lnTo>
                  <a:pt x="455" y="191"/>
                </a:lnTo>
                <a:lnTo>
                  <a:pt x="490" y="183"/>
                </a:lnTo>
                <a:lnTo>
                  <a:pt x="490" y="183"/>
                </a:lnTo>
                <a:lnTo>
                  <a:pt x="524" y="174"/>
                </a:lnTo>
                <a:lnTo>
                  <a:pt x="560" y="166"/>
                </a:lnTo>
                <a:lnTo>
                  <a:pt x="560" y="166"/>
                </a:lnTo>
                <a:lnTo>
                  <a:pt x="591" y="160"/>
                </a:lnTo>
                <a:lnTo>
                  <a:pt x="622" y="154"/>
                </a:lnTo>
                <a:lnTo>
                  <a:pt x="622" y="154"/>
                </a:lnTo>
                <a:lnTo>
                  <a:pt x="609" y="169"/>
                </a:lnTo>
                <a:lnTo>
                  <a:pt x="609" y="169"/>
                </a:lnTo>
                <a:lnTo>
                  <a:pt x="605" y="169"/>
                </a:lnTo>
                <a:lnTo>
                  <a:pt x="605" y="169"/>
                </a:lnTo>
                <a:lnTo>
                  <a:pt x="604" y="169"/>
                </a:lnTo>
                <a:lnTo>
                  <a:pt x="602" y="170"/>
                </a:lnTo>
                <a:lnTo>
                  <a:pt x="602" y="170"/>
                </a:lnTo>
                <a:lnTo>
                  <a:pt x="537" y="184"/>
                </a:lnTo>
                <a:lnTo>
                  <a:pt x="472" y="197"/>
                </a:lnTo>
                <a:lnTo>
                  <a:pt x="406" y="209"/>
                </a:lnTo>
                <a:lnTo>
                  <a:pt x="340" y="222"/>
                </a:lnTo>
                <a:lnTo>
                  <a:pt x="340" y="222"/>
                </a:lnTo>
                <a:lnTo>
                  <a:pt x="307" y="229"/>
                </a:lnTo>
                <a:lnTo>
                  <a:pt x="273" y="237"/>
                </a:lnTo>
                <a:lnTo>
                  <a:pt x="206" y="254"/>
                </a:lnTo>
                <a:lnTo>
                  <a:pt x="74" y="291"/>
                </a:lnTo>
                <a:lnTo>
                  <a:pt x="74" y="291"/>
                </a:lnTo>
                <a:lnTo>
                  <a:pt x="81" y="283"/>
                </a:lnTo>
                <a:lnTo>
                  <a:pt x="81" y="283"/>
                </a:lnTo>
                <a:close/>
                <a:moveTo>
                  <a:pt x="71" y="294"/>
                </a:moveTo>
                <a:lnTo>
                  <a:pt x="71" y="294"/>
                </a:lnTo>
                <a:lnTo>
                  <a:pt x="208" y="256"/>
                </a:lnTo>
                <a:lnTo>
                  <a:pt x="277" y="238"/>
                </a:lnTo>
                <a:lnTo>
                  <a:pt x="312" y="230"/>
                </a:lnTo>
                <a:lnTo>
                  <a:pt x="346" y="223"/>
                </a:lnTo>
                <a:lnTo>
                  <a:pt x="346" y="223"/>
                </a:lnTo>
                <a:lnTo>
                  <a:pt x="417" y="209"/>
                </a:lnTo>
                <a:lnTo>
                  <a:pt x="489" y="196"/>
                </a:lnTo>
                <a:lnTo>
                  <a:pt x="489" y="196"/>
                </a:lnTo>
                <a:lnTo>
                  <a:pt x="557" y="183"/>
                </a:lnTo>
                <a:lnTo>
                  <a:pt x="557" y="183"/>
                </a:lnTo>
                <a:lnTo>
                  <a:pt x="573" y="179"/>
                </a:lnTo>
                <a:lnTo>
                  <a:pt x="589" y="175"/>
                </a:lnTo>
                <a:lnTo>
                  <a:pt x="589" y="175"/>
                </a:lnTo>
                <a:lnTo>
                  <a:pt x="598" y="173"/>
                </a:lnTo>
                <a:lnTo>
                  <a:pt x="598" y="173"/>
                </a:lnTo>
                <a:lnTo>
                  <a:pt x="597" y="174"/>
                </a:lnTo>
                <a:lnTo>
                  <a:pt x="597" y="174"/>
                </a:lnTo>
                <a:lnTo>
                  <a:pt x="588" y="178"/>
                </a:lnTo>
                <a:lnTo>
                  <a:pt x="588" y="178"/>
                </a:lnTo>
                <a:lnTo>
                  <a:pt x="573" y="182"/>
                </a:lnTo>
                <a:lnTo>
                  <a:pt x="558" y="186"/>
                </a:lnTo>
                <a:lnTo>
                  <a:pt x="526" y="192"/>
                </a:lnTo>
                <a:lnTo>
                  <a:pt x="495" y="198"/>
                </a:lnTo>
                <a:lnTo>
                  <a:pt x="463" y="204"/>
                </a:lnTo>
                <a:lnTo>
                  <a:pt x="463" y="204"/>
                </a:lnTo>
                <a:lnTo>
                  <a:pt x="394" y="217"/>
                </a:lnTo>
                <a:lnTo>
                  <a:pt x="359" y="224"/>
                </a:lnTo>
                <a:lnTo>
                  <a:pt x="326" y="233"/>
                </a:lnTo>
                <a:lnTo>
                  <a:pt x="326" y="233"/>
                </a:lnTo>
                <a:lnTo>
                  <a:pt x="259" y="250"/>
                </a:lnTo>
                <a:lnTo>
                  <a:pt x="192" y="269"/>
                </a:lnTo>
                <a:lnTo>
                  <a:pt x="126" y="290"/>
                </a:lnTo>
                <a:lnTo>
                  <a:pt x="94" y="301"/>
                </a:lnTo>
                <a:lnTo>
                  <a:pt x="62" y="312"/>
                </a:lnTo>
                <a:lnTo>
                  <a:pt x="62" y="312"/>
                </a:lnTo>
                <a:lnTo>
                  <a:pt x="50" y="316"/>
                </a:lnTo>
                <a:lnTo>
                  <a:pt x="50" y="316"/>
                </a:lnTo>
                <a:lnTo>
                  <a:pt x="50" y="316"/>
                </a:lnTo>
                <a:lnTo>
                  <a:pt x="50" y="316"/>
                </a:lnTo>
                <a:lnTo>
                  <a:pt x="71" y="294"/>
                </a:lnTo>
                <a:lnTo>
                  <a:pt x="71" y="294"/>
                </a:lnTo>
                <a:close/>
                <a:moveTo>
                  <a:pt x="47" y="320"/>
                </a:moveTo>
                <a:lnTo>
                  <a:pt x="47" y="320"/>
                </a:lnTo>
                <a:lnTo>
                  <a:pt x="182" y="281"/>
                </a:lnTo>
                <a:lnTo>
                  <a:pt x="249" y="262"/>
                </a:lnTo>
                <a:lnTo>
                  <a:pt x="317" y="245"/>
                </a:lnTo>
                <a:lnTo>
                  <a:pt x="317" y="245"/>
                </a:lnTo>
                <a:lnTo>
                  <a:pt x="352" y="238"/>
                </a:lnTo>
                <a:lnTo>
                  <a:pt x="387" y="230"/>
                </a:lnTo>
                <a:lnTo>
                  <a:pt x="456" y="217"/>
                </a:lnTo>
                <a:lnTo>
                  <a:pt x="456" y="217"/>
                </a:lnTo>
                <a:lnTo>
                  <a:pt x="523" y="204"/>
                </a:lnTo>
                <a:lnTo>
                  <a:pt x="523" y="204"/>
                </a:lnTo>
                <a:lnTo>
                  <a:pt x="557" y="198"/>
                </a:lnTo>
                <a:lnTo>
                  <a:pt x="573" y="195"/>
                </a:lnTo>
                <a:lnTo>
                  <a:pt x="588" y="189"/>
                </a:lnTo>
                <a:lnTo>
                  <a:pt x="588" y="189"/>
                </a:lnTo>
                <a:lnTo>
                  <a:pt x="556" y="201"/>
                </a:lnTo>
                <a:lnTo>
                  <a:pt x="522" y="210"/>
                </a:lnTo>
                <a:lnTo>
                  <a:pt x="488" y="218"/>
                </a:lnTo>
                <a:lnTo>
                  <a:pt x="454" y="226"/>
                </a:lnTo>
                <a:lnTo>
                  <a:pt x="387" y="240"/>
                </a:lnTo>
                <a:lnTo>
                  <a:pt x="353" y="248"/>
                </a:lnTo>
                <a:lnTo>
                  <a:pt x="320" y="256"/>
                </a:lnTo>
                <a:lnTo>
                  <a:pt x="320" y="256"/>
                </a:lnTo>
                <a:lnTo>
                  <a:pt x="181" y="292"/>
                </a:lnTo>
                <a:lnTo>
                  <a:pt x="181" y="292"/>
                </a:lnTo>
                <a:lnTo>
                  <a:pt x="116" y="309"/>
                </a:lnTo>
                <a:lnTo>
                  <a:pt x="83" y="319"/>
                </a:lnTo>
                <a:lnTo>
                  <a:pt x="68" y="324"/>
                </a:lnTo>
                <a:lnTo>
                  <a:pt x="51" y="330"/>
                </a:lnTo>
                <a:lnTo>
                  <a:pt x="51" y="330"/>
                </a:lnTo>
                <a:lnTo>
                  <a:pt x="30" y="339"/>
                </a:lnTo>
                <a:lnTo>
                  <a:pt x="30" y="339"/>
                </a:lnTo>
                <a:lnTo>
                  <a:pt x="47" y="320"/>
                </a:lnTo>
                <a:lnTo>
                  <a:pt x="47" y="320"/>
                </a:lnTo>
                <a:close/>
                <a:moveTo>
                  <a:pt x="88" y="320"/>
                </a:moveTo>
                <a:lnTo>
                  <a:pt x="88" y="320"/>
                </a:lnTo>
                <a:lnTo>
                  <a:pt x="160" y="300"/>
                </a:lnTo>
                <a:lnTo>
                  <a:pt x="160" y="300"/>
                </a:lnTo>
                <a:lnTo>
                  <a:pt x="229" y="282"/>
                </a:lnTo>
                <a:lnTo>
                  <a:pt x="298" y="264"/>
                </a:lnTo>
                <a:lnTo>
                  <a:pt x="298" y="264"/>
                </a:lnTo>
                <a:lnTo>
                  <a:pt x="365" y="248"/>
                </a:lnTo>
                <a:lnTo>
                  <a:pt x="433" y="233"/>
                </a:lnTo>
                <a:lnTo>
                  <a:pt x="501" y="217"/>
                </a:lnTo>
                <a:lnTo>
                  <a:pt x="534" y="209"/>
                </a:lnTo>
                <a:lnTo>
                  <a:pt x="568" y="199"/>
                </a:lnTo>
                <a:lnTo>
                  <a:pt x="568" y="199"/>
                </a:lnTo>
                <a:lnTo>
                  <a:pt x="588" y="192"/>
                </a:lnTo>
                <a:lnTo>
                  <a:pt x="588" y="192"/>
                </a:lnTo>
                <a:lnTo>
                  <a:pt x="569" y="213"/>
                </a:lnTo>
                <a:lnTo>
                  <a:pt x="569" y="213"/>
                </a:lnTo>
                <a:lnTo>
                  <a:pt x="514" y="229"/>
                </a:lnTo>
                <a:lnTo>
                  <a:pt x="458" y="245"/>
                </a:lnTo>
                <a:lnTo>
                  <a:pt x="458" y="245"/>
                </a:lnTo>
                <a:lnTo>
                  <a:pt x="442" y="248"/>
                </a:lnTo>
                <a:lnTo>
                  <a:pt x="442" y="248"/>
                </a:lnTo>
                <a:lnTo>
                  <a:pt x="414" y="255"/>
                </a:lnTo>
                <a:lnTo>
                  <a:pt x="387" y="262"/>
                </a:lnTo>
                <a:lnTo>
                  <a:pt x="332" y="276"/>
                </a:lnTo>
                <a:lnTo>
                  <a:pt x="332" y="276"/>
                </a:lnTo>
                <a:lnTo>
                  <a:pt x="296" y="284"/>
                </a:lnTo>
                <a:lnTo>
                  <a:pt x="296" y="284"/>
                </a:lnTo>
                <a:lnTo>
                  <a:pt x="262" y="291"/>
                </a:lnTo>
                <a:lnTo>
                  <a:pt x="227" y="297"/>
                </a:lnTo>
                <a:lnTo>
                  <a:pt x="157" y="309"/>
                </a:lnTo>
                <a:lnTo>
                  <a:pt x="157" y="309"/>
                </a:lnTo>
                <a:lnTo>
                  <a:pt x="124" y="316"/>
                </a:lnTo>
                <a:lnTo>
                  <a:pt x="108" y="320"/>
                </a:lnTo>
                <a:lnTo>
                  <a:pt x="93" y="325"/>
                </a:lnTo>
                <a:lnTo>
                  <a:pt x="93" y="325"/>
                </a:lnTo>
                <a:lnTo>
                  <a:pt x="63" y="335"/>
                </a:lnTo>
                <a:lnTo>
                  <a:pt x="63" y="335"/>
                </a:lnTo>
                <a:lnTo>
                  <a:pt x="47" y="340"/>
                </a:lnTo>
                <a:lnTo>
                  <a:pt x="47" y="340"/>
                </a:lnTo>
                <a:lnTo>
                  <a:pt x="37" y="341"/>
                </a:lnTo>
                <a:lnTo>
                  <a:pt x="32" y="342"/>
                </a:lnTo>
                <a:lnTo>
                  <a:pt x="28" y="343"/>
                </a:lnTo>
                <a:lnTo>
                  <a:pt x="28" y="343"/>
                </a:lnTo>
                <a:lnTo>
                  <a:pt x="57" y="330"/>
                </a:lnTo>
                <a:lnTo>
                  <a:pt x="73" y="325"/>
                </a:lnTo>
                <a:lnTo>
                  <a:pt x="88" y="320"/>
                </a:lnTo>
                <a:lnTo>
                  <a:pt x="88" y="320"/>
                </a:lnTo>
                <a:close/>
                <a:moveTo>
                  <a:pt x="25" y="351"/>
                </a:moveTo>
                <a:lnTo>
                  <a:pt x="25" y="351"/>
                </a:lnTo>
                <a:lnTo>
                  <a:pt x="61" y="370"/>
                </a:lnTo>
                <a:lnTo>
                  <a:pt x="96" y="388"/>
                </a:lnTo>
                <a:lnTo>
                  <a:pt x="168" y="422"/>
                </a:lnTo>
                <a:lnTo>
                  <a:pt x="168" y="422"/>
                </a:lnTo>
                <a:lnTo>
                  <a:pt x="260" y="468"/>
                </a:lnTo>
                <a:lnTo>
                  <a:pt x="260" y="468"/>
                </a:lnTo>
                <a:lnTo>
                  <a:pt x="285" y="480"/>
                </a:lnTo>
                <a:lnTo>
                  <a:pt x="297" y="487"/>
                </a:lnTo>
                <a:lnTo>
                  <a:pt x="309" y="494"/>
                </a:lnTo>
                <a:lnTo>
                  <a:pt x="309" y="494"/>
                </a:lnTo>
                <a:lnTo>
                  <a:pt x="307" y="500"/>
                </a:lnTo>
                <a:lnTo>
                  <a:pt x="307" y="500"/>
                </a:lnTo>
                <a:lnTo>
                  <a:pt x="293" y="495"/>
                </a:lnTo>
                <a:lnTo>
                  <a:pt x="280" y="488"/>
                </a:lnTo>
                <a:lnTo>
                  <a:pt x="255" y="475"/>
                </a:lnTo>
                <a:lnTo>
                  <a:pt x="255" y="475"/>
                </a:lnTo>
                <a:lnTo>
                  <a:pt x="166" y="430"/>
                </a:lnTo>
                <a:lnTo>
                  <a:pt x="166" y="430"/>
                </a:lnTo>
                <a:lnTo>
                  <a:pt x="136" y="416"/>
                </a:lnTo>
                <a:lnTo>
                  <a:pt x="107" y="402"/>
                </a:lnTo>
                <a:lnTo>
                  <a:pt x="107" y="402"/>
                </a:lnTo>
                <a:lnTo>
                  <a:pt x="66" y="379"/>
                </a:lnTo>
                <a:lnTo>
                  <a:pt x="44" y="368"/>
                </a:lnTo>
                <a:lnTo>
                  <a:pt x="33" y="363"/>
                </a:lnTo>
                <a:lnTo>
                  <a:pt x="23" y="359"/>
                </a:lnTo>
                <a:lnTo>
                  <a:pt x="23" y="359"/>
                </a:lnTo>
                <a:lnTo>
                  <a:pt x="22" y="359"/>
                </a:lnTo>
                <a:lnTo>
                  <a:pt x="22" y="359"/>
                </a:lnTo>
                <a:lnTo>
                  <a:pt x="25" y="351"/>
                </a:lnTo>
                <a:lnTo>
                  <a:pt x="25" y="351"/>
                </a:lnTo>
                <a:close/>
                <a:moveTo>
                  <a:pt x="20" y="366"/>
                </a:moveTo>
                <a:lnTo>
                  <a:pt x="20" y="366"/>
                </a:lnTo>
                <a:lnTo>
                  <a:pt x="21" y="366"/>
                </a:lnTo>
                <a:lnTo>
                  <a:pt x="21" y="366"/>
                </a:lnTo>
                <a:lnTo>
                  <a:pt x="32" y="370"/>
                </a:lnTo>
                <a:lnTo>
                  <a:pt x="42" y="375"/>
                </a:lnTo>
                <a:lnTo>
                  <a:pt x="64" y="386"/>
                </a:lnTo>
                <a:lnTo>
                  <a:pt x="85" y="398"/>
                </a:lnTo>
                <a:lnTo>
                  <a:pt x="106" y="410"/>
                </a:lnTo>
                <a:lnTo>
                  <a:pt x="106" y="410"/>
                </a:lnTo>
                <a:lnTo>
                  <a:pt x="135" y="424"/>
                </a:lnTo>
                <a:lnTo>
                  <a:pt x="165" y="439"/>
                </a:lnTo>
                <a:lnTo>
                  <a:pt x="165" y="439"/>
                </a:lnTo>
                <a:lnTo>
                  <a:pt x="254" y="483"/>
                </a:lnTo>
                <a:lnTo>
                  <a:pt x="254" y="483"/>
                </a:lnTo>
                <a:lnTo>
                  <a:pt x="279" y="496"/>
                </a:lnTo>
                <a:lnTo>
                  <a:pt x="291" y="502"/>
                </a:lnTo>
                <a:lnTo>
                  <a:pt x="305" y="507"/>
                </a:lnTo>
                <a:lnTo>
                  <a:pt x="305" y="507"/>
                </a:lnTo>
                <a:lnTo>
                  <a:pt x="302" y="516"/>
                </a:lnTo>
                <a:lnTo>
                  <a:pt x="302" y="516"/>
                </a:lnTo>
                <a:lnTo>
                  <a:pt x="265" y="498"/>
                </a:lnTo>
                <a:lnTo>
                  <a:pt x="228" y="481"/>
                </a:lnTo>
                <a:lnTo>
                  <a:pt x="153" y="446"/>
                </a:lnTo>
                <a:lnTo>
                  <a:pt x="153" y="446"/>
                </a:lnTo>
                <a:lnTo>
                  <a:pt x="118" y="429"/>
                </a:lnTo>
                <a:lnTo>
                  <a:pt x="84" y="413"/>
                </a:lnTo>
                <a:lnTo>
                  <a:pt x="50" y="395"/>
                </a:lnTo>
                <a:lnTo>
                  <a:pt x="17" y="376"/>
                </a:lnTo>
                <a:lnTo>
                  <a:pt x="17" y="376"/>
                </a:lnTo>
                <a:lnTo>
                  <a:pt x="20" y="366"/>
                </a:lnTo>
                <a:lnTo>
                  <a:pt x="20" y="366"/>
                </a:lnTo>
                <a:close/>
                <a:moveTo>
                  <a:pt x="8" y="392"/>
                </a:moveTo>
                <a:lnTo>
                  <a:pt x="8" y="392"/>
                </a:lnTo>
                <a:lnTo>
                  <a:pt x="8" y="382"/>
                </a:lnTo>
                <a:lnTo>
                  <a:pt x="9" y="373"/>
                </a:lnTo>
                <a:lnTo>
                  <a:pt x="12" y="363"/>
                </a:lnTo>
                <a:lnTo>
                  <a:pt x="16" y="356"/>
                </a:lnTo>
                <a:lnTo>
                  <a:pt x="16" y="356"/>
                </a:lnTo>
                <a:lnTo>
                  <a:pt x="13" y="364"/>
                </a:lnTo>
                <a:lnTo>
                  <a:pt x="10" y="373"/>
                </a:lnTo>
                <a:lnTo>
                  <a:pt x="9" y="383"/>
                </a:lnTo>
                <a:lnTo>
                  <a:pt x="8" y="392"/>
                </a:lnTo>
                <a:lnTo>
                  <a:pt x="8" y="392"/>
                </a:lnTo>
                <a:close/>
                <a:moveTo>
                  <a:pt x="18" y="399"/>
                </a:moveTo>
                <a:lnTo>
                  <a:pt x="18" y="399"/>
                </a:lnTo>
                <a:lnTo>
                  <a:pt x="16" y="398"/>
                </a:lnTo>
                <a:lnTo>
                  <a:pt x="16" y="398"/>
                </a:lnTo>
                <a:lnTo>
                  <a:pt x="16" y="391"/>
                </a:lnTo>
                <a:lnTo>
                  <a:pt x="16" y="384"/>
                </a:lnTo>
                <a:lnTo>
                  <a:pt x="16" y="384"/>
                </a:lnTo>
                <a:lnTo>
                  <a:pt x="48" y="403"/>
                </a:lnTo>
                <a:lnTo>
                  <a:pt x="82" y="420"/>
                </a:lnTo>
                <a:lnTo>
                  <a:pt x="149" y="452"/>
                </a:lnTo>
                <a:lnTo>
                  <a:pt x="149" y="452"/>
                </a:lnTo>
                <a:lnTo>
                  <a:pt x="225" y="487"/>
                </a:lnTo>
                <a:lnTo>
                  <a:pt x="263" y="505"/>
                </a:lnTo>
                <a:lnTo>
                  <a:pt x="300" y="525"/>
                </a:lnTo>
                <a:lnTo>
                  <a:pt x="300" y="525"/>
                </a:lnTo>
                <a:lnTo>
                  <a:pt x="299" y="531"/>
                </a:lnTo>
                <a:lnTo>
                  <a:pt x="299" y="536"/>
                </a:lnTo>
                <a:lnTo>
                  <a:pt x="299" y="536"/>
                </a:lnTo>
                <a:lnTo>
                  <a:pt x="289" y="531"/>
                </a:lnTo>
                <a:lnTo>
                  <a:pt x="278" y="526"/>
                </a:lnTo>
                <a:lnTo>
                  <a:pt x="257" y="515"/>
                </a:lnTo>
                <a:lnTo>
                  <a:pt x="257" y="515"/>
                </a:lnTo>
                <a:lnTo>
                  <a:pt x="162" y="470"/>
                </a:lnTo>
                <a:lnTo>
                  <a:pt x="162" y="470"/>
                </a:lnTo>
                <a:lnTo>
                  <a:pt x="66" y="423"/>
                </a:lnTo>
                <a:lnTo>
                  <a:pt x="66" y="423"/>
                </a:lnTo>
                <a:lnTo>
                  <a:pt x="40" y="412"/>
                </a:lnTo>
                <a:lnTo>
                  <a:pt x="28" y="406"/>
                </a:lnTo>
                <a:lnTo>
                  <a:pt x="18" y="399"/>
                </a:lnTo>
                <a:lnTo>
                  <a:pt x="18" y="399"/>
                </a:lnTo>
                <a:close/>
                <a:moveTo>
                  <a:pt x="167" y="488"/>
                </a:moveTo>
                <a:lnTo>
                  <a:pt x="167" y="488"/>
                </a:lnTo>
                <a:lnTo>
                  <a:pt x="73" y="441"/>
                </a:lnTo>
                <a:lnTo>
                  <a:pt x="73" y="441"/>
                </a:lnTo>
                <a:lnTo>
                  <a:pt x="47" y="428"/>
                </a:lnTo>
                <a:lnTo>
                  <a:pt x="35" y="421"/>
                </a:lnTo>
                <a:lnTo>
                  <a:pt x="23" y="413"/>
                </a:lnTo>
                <a:lnTo>
                  <a:pt x="23" y="413"/>
                </a:lnTo>
                <a:lnTo>
                  <a:pt x="22" y="412"/>
                </a:lnTo>
                <a:lnTo>
                  <a:pt x="22" y="412"/>
                </a:lnTo>
                <a:lnTo>
                  <a:pt x="22" y="410"/>
                </a:lnTo>
                <a:lnTo>
                  <a:pt x="22" y="410"/>
                </a:lnTo>
                <a:lnTo>
                  <a:pt x="30" y="415"/>
                </a:lnTo>
                <a:lnTo>
                  <a:pt x="40" y="419"/>
                </a:lnTo>
                <a:lnTo>
                  <a:pt x="57" y="427"/>
                </a:lnTo>
                <a:lnTo>
                  <a:pt x="57" y="427"/>
                </a:lnTo>
                <a:lnTo>
                  <a:pt x="153" y="473"/>
                </a:lnTo>
                <a:lnTo>
                  <a:pt x="153" y="473"/>
                </a:lnTo>
                <a:lnTo>
                  <a:pt x="249" y="520"/>
                </a:lnTo>
                <a:lnTo>
                  <a:pt x="249" y="520"/>
                </a:lnTo>
                <a:lnTo>
                  <a:pt x="275" y="532"/>
                </a:lnTo>
                <a:lnTo>
                  <a:pt x="287" y="538"/>
                </a:lnTo>
                <a:lnTo>
                  <a:pt x="298" y="545"/>
                </a:lnTo>
                <a:lnTo>
                  <a:pt x="298" y="545"/>
                </a:lnTo>
                <a:lnTo>
                  <a:pt x="300" y="546"/>
                </a:lnTo>
                <a:lnTo>
                  <a:pt x="300" y="546"/>
                </a:lnTo>
                <a:lnTo>
                  <a:pt x="302" y="551"/>
                </a:lnTo>
                <a:lnTo>
                  <a:pt x="305" y="556"/>
                </a:lnTo>
                <a:lnTo>
                  <a:pt x="305" y="556"/>
                </a:lnTo>
                <a:lnTo>
                  <a:pt x="270" y="540"/>
                </a:lnTo>
                <a:lnTo>
                  <a:pt x="235" y="524"/>
                </a:lnTo>
                <a:lnTo>
                  <a:pt x="167" y="488"/>
                </a:lnTo>
                <a:lnTo>
                  <a:pt x="167" y="488"/>
                </a:lnTo>
                <a:close/>
                <a:moveTo>
                  <a:pt x="307" y="537"/>
                </a:moveTo>
                <a:lnTo>
                  <a:pt x="307" y="537"/>
                </a:lnTo>
                <a:lnTo>
                  <a:pt x="307" y="531"/>
                </a:lnTo>
                <a:lnTo>
                  <a:pt x="307" y="531"/>
                </a:lnTo>
                <a:lnTo>
                  <a:pt x="309" y="530"/>
                </a:lnTo>
                <a:lnTo>
                  <a:pt x="309" y="530"/>
                </a:lnTo>
                <a:lnTo>
                  <a:pt x="383" y="449"/>
                </a:lnTo>
                <a:lnTo>
                  <a:pt x="460" y="369"/>
                </a:lnTo>
                <a:lnTo>
                  <a:pt x="536" y="289"/>
                </a:lnTo>
                <a:lnTo>
                  <a:pt x="613" y="209"/>
                </a:lnTo>
                <a:lnTo>
                  <a:pt x="613" y="209"/>
                </a:lnTo>
                <a:lnTo>
                  <a:pt x="628" y="194"/>
                </a:lnTo>
                <a:lnTo>
                  <a:pt x="642" y="179"/>
                </a:lnTo>
                <a:lnTo>
                  <a:pt x="642" y="179"/>
                </a:lnTo>
                <a:lnTo>
                  <a:pt x="643" y="181"/>
                </a:lnTo>
                <a:lnTo>
                  <a:pt x="643" y="181"/>
                </a:lnTo>
                <a:lnTo>
                  <a:pt x="635" y="187"/>
                </a:lnTo>
                <a:lnTo>
                  <a:pt x="628" y="195"/>
                </a:lnTo>
                <a:lnTo>
                  <a:pt x="614" y="210"/>
                </a:lnTo>
                <a:lnTo>
                  <a:pt x="614" y="210"/>
                </a:lnTo>
                <a:lnTo>
                  <a:pt x="562" y="267"/>
                </a:lnTo>
                <a:lnTo>
                  <a:pt x="562" y="267"/>
                </a:lnTo>
                <a:lnTo>
                  <a:pt x="524" y="308"/>
                </a:lnTo>
                <a:lnTo>
                  <a:pt x="487" y="347"/>
                </a:lnTo>
                <a:lnTo>
                  <a:pt x="487" y="347"/>
                </a:lnTo>
                <a:lnTo>
                  <a:pt x="397" y="442"/>
                </a:lnTo>
                <a:lnTo>
                  <a:pt x="352" y="488"/>
                </a:lnTo>
                <a:lnTo>
                  <a:pt x="308" y="536"/>
                </a:lnTo>
                <a:lnTo>
                  <a:pt x="308" y="536"/>
                </a:lnTo>
                <a:lnTo>
                  <a:pt x="307" y="537"/>
                </a:lnTo>
                <a:lnTo>
                  <a:pt x="307" y="537"/>
                </a:lnTo>
                <a:close/>
                <a:moveTo>
                  <a:pt x="643" y="206"/>
                </a:moveTo>
                <a:lnTo>
                  <a:pt x="643" y="206"/>
                </a:lnTo>
                <a:lnTo>
                  <a:pt x="613" y="238"/>
                </a:lnTo>
                <a:lnTo>
                  <a:pt x="613" y="238"/>
                </a:lnTo>
                <a:lnTo>
                  <a:pt x="569" y="287"/>
                </a:lnTo>
                <a:lnTo>
                  <a:pt x="523" y="335"/>
                </a:lnTo>
                <a:lnTo>
                  <a:pt x="523" y="335"/>
                </a:lnTo>
                <a:lnTo>
                  <a:pt x="337" y="531"/>
                </a:lnTo>
                <a:lnTo>
                  <a:pt x="337" y="531"/>
                </a:lnTo>
                <a:lnTo>
                  <a:pt x="315" y="556"/>
                </a:lnTo>
                <a:lnTo>
                  <a:pt x="315" y="556"/>
                </a:lnTo>
                <a:lnTo>
                  <a:pt x="311" y="551"/>
                </a:lnTo>
                <a:lnTo>
                  <a:pt x="309" y="545"/>
                </a:lnTo>
                <a:lnTo>
                  <a:pt x="309" y="545"/>
                </a:lnTo>
                <a:lnTo>
                  <a:pt x="310" y="545"/>
                </a:lnTo>
                <a:lnTo>
                  <a:pt x="310" y="545"/>
                </a:lnTo>
                <a:lnTo>
                  <a:pt x="326" y="526"/>
                </a:lnTo>
                <a:lnTo>
                  <a:pt x="343" y="507"/>
                </a:lnTo>
                <a:lnTo>
                  <a:pt x="378" y="472"/>
                </a:lnTo>
                <a:lnTo>
                  <a:pt x="378" y="472"/>
                </a:lnTo>
                <a:lnTo>
                  <a:pt x="482" y="364"/>
                </a:lnTo>
                <a:lnTo>
                  <a:pt x="482" y="364"/>
                </a:lnTo>
                <a:lnTo>
                  <a:pt x="522" y="320"/>
                </a:lnTo>
                <a:lnTo>
                  <a:pt x="563" y="276"/>
                </a:lnTo>
                <a:lnTo>
                  <a:pt x="602" y="232"/>
                </a:lnTo>
                <a:lnTo>
                  <a:pt x="623" y="211"/>
                </a:lnTo>
                <a:lnTo>
                  <a:pt x="644" y="189"/>
                </a:lnTo>
                <a:lnTo>
                  <a:pt x="644" y="189"/>
                </a:lnTo>
                <a:lnTo>
                  <a:pt x="646" y="187"/>
                </a:lnTo>
                <a:lnTo>
                  <a:pt x="646" y="187"/>
                </a:lnTo>
                <a:lnTo>
                  <a:pt x="649" y="191"/>
                </a:lnTo>
                <a:lnTo>
                  <a:pt x="653" y="195"/>
                </a:lnTo>
                <a:lnTo>
                  <a:pt x="653" y="195"/>
                </a:lnTo>
                <a:lnTo>
                  <a:pt x="643" y="206"/>
                </a:lnTo>
                <a:lnTo>
                  <a:pt x="643" y="2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2" name="Freeform 2547"/>
          <p:cNvSpPr>
            <a:spLocks noEditPoints="1"/>
          </p:cNvSpPr>
          <p:nvPr/>
        </p:nvSpPr>
        <p:spPr bwMode="auto">
          <a:xfrm>
            <a:off x="1836873" y="4808654"/>
            <a:ext cx="1282700" cy="1579563"/>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3" name="矩形 12"/>
          <p:cNvSpPr/>
          <p:nvPr/>
        </p:nvSpPr>
        <p:spPr>
          <a:xfrm>
            <a:off x="10581718" y="320395"/>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9477330"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文本框 1"/>
          <p:cNvSpPr txBox="1"/>
          <p:nvPr/>
        </p:nvSpPr>
        <p:spPr>
          <a:xfrm>
            <a:off x="3119573" y="2459656"/>
            <a:ext cx="8293918" cy="1949508"/>
          </a:xfrm>
          <a:prstGeom prst="rect">
            <a:avLst/>
          </a:prstGeom>
          <a:noFill/>
        </p:spPr>
        <p:txBody>
          <a:bodyPr wrap="square" rtlCol="0">
            <a:spAutoFit/>
          </a:bodyPr>
          <a:lstStyle/>
          <a:p>
            <a:pPr>
              <a:lnSpc>
                <a:spcPct val="150000"/>
              </a:lnSpc>
            </a:pP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书面作业：完成课后习题和学习与训练；</a:t>
            </a:r>
            <a:endParaRPr lang="en-US" altLang="zh-CN" sz="2800" b="1"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查漏补缺：根据个人情况对课题学习复习与回顾</a:t>
            </a:r>
            <a:r>
              <a:rPr lang="en-US" altLang="zh-CN"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lnSpc>
                <a:spcPct val="150000"/>
              </a:lnSpc>
            </a:pP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拓展作业：阅读教材扩展延伸内容</a:t>
            </a:r>
            <a:r>
              <a:rPr lang="en-US" altLang="zh-CN" sz="2800" b="1" dirty="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22" name="Rectangle 3"/>
          <p:cNvSpPr txBox="1">
            <a:spLocks noChangeArrowheads="1"/>
          </p:cNvSpPr>
          <p:nvPr/>
        </p:nvSpPr>
        <p:spPr bwMode="auto">
          <a:xfrm>
            <a:off x="632900" y="157614"/>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 </a:t>
            </a:r>
            <a:r>
              <a:rPr lang="zh-CN" altLang="en-US" b="1" dirty="0">
                <a:solidFill>
                  <a:schemeClr val="bg1"/>
                </a:solidFill>
                <a:latin typeface="楷体" panose="02010609060101010101" pitchFamily="49" charset="-122"/>
                <a:ea typeface="楷体" panose="02010609060101010101" pitchFamily="49" charset="-122"/>
              </a:rPr>
              <a:t>实数指数幂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0" y="41275"/>
            <a:ext cx="12192635" cy="1196340"/>
          </a:xfrm>
          <a:prstGeom prst="rect">
            <a:avLst/>
          </a:prstGeom>
        </p:spPr>
      </p:pic>
    </p:spTree>
  </p:cSld>
  <p:clrMapOvr>
    <a:masterClrMapping/>
  </p:clrMapOvr>
  <p:transition spd="slow">
    <p:randomBa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99062" y="4707215"/>
            <a:ext cx="8859819" cy="790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000" b="1" dirty="0">
                <a:solidFill>
                  <a:srgbClr val="294A5A"/>
                </a:solidFill>
                <a:latin typeface="微软雅黑" panose="020B0503020204020204" pitchFamily="34" charset="-122"/>
                <a:ea typeface="微软雅黑" panose="020B0503020204020204" pitchFamily="34" charset="-122"/>
              </a:rPr>
              <a:t>再见</a:t>
            </a:r>
            <a:endParaRPr lang="en-US" altLang="zh-CN" sz="6000" b="1" dirty="0">
              <a:solidFill>
                <a:srgbClr val="294A5A"/>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矩形 19"/>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2" name="文本框 21"/>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1929108" y="1578068"/>
            <a:ext cx="8399721" cy="1311193"/>
          </a:xfrm>
          <a:prstGeom prst="rect">
            <a:avLst/>
          </a:prstGeom>
          <a:noFill/>
        </p:spPr>
        <p:txBody>
          <a:bodyPr wrap="square" rtlCol="0">
            <a:spAutoFit/>
          </a:bodyPr>
          <a:lstStyle/>
          <a:p>
            <a:pPr>
              <a:lnSpc>
                <a:spcPct val="150000"/>
              </a:lnSpc>
            </a:pP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       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个相同因子</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的连乘积记作</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称为</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en-US" altLang="zh-CN" sz="2800" i="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次幂</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称为幂的</a:t>
            </a:r>
            <a:r>
              <a:rPr lang="zh-CN" altLang="zh-CN" sz="28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底数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简称</a:t>
            </a:r>
            <a:r>
              <a:rPr lang="zh-CN" altLang="zh-CN" sz="28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底</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称为幂的</a:t>
            </a:r>
            <a:r>
              <a:rPr lang="zh-CN" altLang="zh-CN" sz="28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rPr>
              <a:t>指数</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即</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9" name="图片 28"/>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73289" y="3094946"/>
            <a:ext cx="4732421" cy="1148851"/>
          </a:xfrm>
          <a:prstGeom prst="rect">
            <a:avLst/>
          </a:prstGeom>
        </p:spPr>
      </p:pic>
      <p:sp>
        <p:nvSpPr>
          <p:cNvPr id="30" name="文本框 29"/>
          <p:cNvSpPr txBox="1"/>
          <p:nvPr/>
        </p:nvSpPr>
        <p:spPr>
          <a:xfrm>
            <a:off x="1929108" y="4355116"/>
            <a:ext cx="8112642" cy="523220"/>
          </a:xfrm>
          <a:prstGeom prst="rect">
            <a:avLst/>
          </a:prstGeom>
          <a:noFill/>
        </p:spPr>
        <p:txBody>
          <a:bodyPr wrap="square" rtlCol="0">
            <a:spAutoFit/>
          </a:bodyPr>
          <a:lstStyle/>
          <a:p>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规定当</a:t>
            </a:r>
            <a:r>
              <a:rPr lang="en-US" altLang="zh-CN" sz="2800" i="1"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0</a:t>
            </a:r>
            <a:r>
              <a:rPr lang="zh-CN" altLang="en-US" sz="2800" dirty="0">
                <a:effectLst/>
                <a:latin typeface="Times New Roman" panose="02020603050405020304" pitchFamily="18" charset="0"/>
                <a:ea typeface="宋体" panose="02010600030101010101" pitchFamily="2" charset="-122"/>
                <a:cs typeface="Times New Roman" panose="02020603050405020304" pitchFamily="18" charset="0"/>
              </a:rPr>
              <a:t>时，</a:t>
            </a:r>
            <a:endPar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83" name="图片 48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0004" y="4499714"/>
            <a:ext cx="4461024" cy="1367088"/>
          </a:xfrm>
          <a:prstGeom prst="rect">
            <a:avLst/>
          </a:prstGeom>
        </p:spPr>
      </p:pic>
      <p:sp>
        <p:nvSpPr>
          <p:cNvPr id="484" name="矩形: 圆角 483"/>
          <p:cNvSpPr/>
          <p:nvPr/>
        </p:nvSpPr>
        <p:spPr>
          <a:xfrm>
            <a:off x="1628982" y="1326999"/>
            <a:ext cx="9087534" cy="4561020"/>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rot="19776565">
            <a:off x="8954295" y="3781947"/>
            <a:ext cx="2269232" cy="2650774"/>
            <a:chOff x="8907463" y="2051050"/>
            <a:chExt cx="2879724" cy="3363913"/>
          </a:xfrm>
          <a:solidFill>
            <a:srgbClr val="00687B"/>
          </a:solidFill>
        </p:grpSpPr>
        <p:grpSp>
          <p:nvGrpSpPr>
            <p:cNvPr id="34" name="Group 205"/>
            <p:cNvGrpSpPr/>
            <p:nvPr/>
          </p:nvGrpSpPr>
          <p:grpSpPr bwMode="auto">
            <a:xfrm>
              <a:off x="8907463" y="2051050"/>
              <a:ext cx="2879724" cy="2844800"/>
              <a:chOff x="5611" y="1292"/>
              <a:chExt cx="1814" cy="1792"/>
            </a:xfrm>
            <a:grpFill/>
          </p:grpSpPr>
          <p:sp>
            <p:nvSpPr>
              <p:cNvPr id="282" name="Freeform 5"/>
              <p:cNvSpPr/>
              <p:nvPr/>
            </p:nvSpPr>
            <p:spPr bwMode="auto">
              <a:xfrm>
                <a:off x="6199" y="2286"/>
                <a:ext cx="14"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3" name="Freeform 6"/>
              <p:cNvSpPr/>
              <p:nvPr/>
            </p:nvSpPr>
            <p:spPr bwMode="auto">
              <a:xfrm>
                <a:off x="6163" y="2051"/>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4" name="Freeform 7"/>
              <p:cNvSpPr/>
              <p:nvPr/>
            </p:nvSpPr>
            <p:spPr bwMode="auto">
              <a:xfrm>
                <a:off x="6206" y="206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5" name="Freeform 8"/>
              <p:cNvSpPr/>
              <p:nvPr/>
            </p:nvSpPr>
            <p:spPr bwMode="auto">
              <a:xfrm>
                <a:off x="6151" y="2051"/>
                <a:ext cx="7"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6" name="Freeform 9"/>
              <p:cNvSpPr/>
              <p:nvPr/>
            </p:nvSpPr>
            <p:spPr bwMode="auto">
              <a:xfrm>
                <a:off x="6436" y="251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7" name="Freeform 10"/>
              <p:cNvSpPr/>
              <p:nvPr/>
            </p:nvSpPr>
            <p:spPr bwMode="auto">
              <a:xfrm>
                <a:off x="6237" y="2404"/>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8" name="Freeform 11"/>
              <p:cNvSpPr/>
              <p:nvPr/>
            </p:nvSpPr>
            <p:spPr bwMode="auto">
              <a:xfrm>
                <a:off x="6132" y="2342"/>
                <a:ext cx="3"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9" name="Freeform 12"/>
              <p:cNvSpPr/>
              <p:nvPr/>
            </p:nvSpPr>
            <p:spPr bwMode="auto">
              <a:xfrm>
                <a:off x="6201" y="2053"/>
                <a:ext cx="10" cy="10"/>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0" name="Freeform 13"/>
              <p:cNvSpPr/>
              <p:nvPr/>
            </p:nvSpPr>
            <p:spPr bwMode="auto">
              <a:xfrm>
                <a:off x="6554" y="207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1" name="Freeform 14"/>
              <p:cNvSpPr/>
              <p:nvPr/>
            </p:nvSpPr>
            <p:spPr bwMode="auto">
              <a:xfrm>
                <a:off x="6424" y="1918"/>
                <a:ext cx="2" cy="5"/>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2" name="Freeform 15"/>
              <p:cNvSpPr/>
              <p:nvPr/>
            </p:nvSpPr>
            <p:spPr bwMode="auto">
              <a:xfrm>
                <a:off x="6464" y="2700"/>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3" name="Freeform 16"/>
              <p:cNvSpPr/>
              <p:nvPr/>
            </p:nvSpPr>
            <p:spPr bwMode="auto">
              <a:xfrm>
                <a:off x="6573" y="27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4" name="Freeform 17"/>
              <p:cNvSpPr/>
              <p:nvPr/>
            </p:nvSpPr>
            <p:spPr bwMode="auto">
              <a:xfrm>
                <a:off x="6464" y="2700"/>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5" name="Freeform 18"/>
              <p:cNvSpPr/>
              <p:nvPr/>
            </p:nvSpPr>
            <p:spPr bwMode="auto">
              <a:xfrm>
                <a:off x="6811" y="24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6" name="Freeform 19"/>
              <p:cNvSpPr/>
              <p:nvPr/>
            </p:nvSpPr>
            <p:spPr bwMode="auto">
              <a:xfrm>
                <a:off x="6699" y="24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7" name="Freeform 20"/>
              <p:cNvSpPr/>
              <p:nvPr/>
            </p:nvSpPr>
            <p:spPr bwMode="auto">
              <a:xfrm>
                <a:off x="6455" y="2696"/>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8" name="Freeform 21"/>
              <p:cNvSpPr/>
              <p:nvPr/>
            </p:nvSpPr>
            <p:spPr bwMode="auto">
              <a:xfrm>
                <a:off x="6585" y="2518"/>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9" name="Freeform 22"/>
              <p:cNvSpPr/>
              <p:nvPr/>
            </p:nvSpPr>
            <p:spPr bwMode="auto">
              <a:xfrm>
                <a:off x="6163" y="205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0" name="Freeform 23"/>
              <p:cNvSpPr/>
              <p:nvPr/>
            </p:nvSpPr>
            <p:spPr bwMode="auto">
              <a:xfrm>
                <a:off x="5833" y="27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1" name="Freeform 24"/>
              <p:cNvSpPr/>
              <p:nvPr/>
            </p:nvSpPr>
            <p:spPr bwMode="auto">
              <a:xfrm>
                <a:off x="5926" y="2696"/>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2" name="Freeform 25"/>
              <p:cNvSpPr/>
              <p:nvPr/>
            </p:nvSpPr>
            <p:spPr bwMode="auto">
              <a:xfrm>
                <a:off x="5921" y="2696"/>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3" name="Freeform 26"/>
              <p:cNvSpPr/>
              <p:nvPr/>
            </p:nvSpPr>
            <p:spPr bwMode="auto">
              <a:xfrm>
                <a:off x="5914" y="2696"/>
                <a:ext cx="2"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4" name="Freeform 27"/>
              <p:cNvSpPr/>
              <p:nvPr/>
            </p:nvSpPr>
            <p:spPr bwMode="auto">
              <a:xfrm>
                <a:off x="5957" y="2710"/>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5" name="Freeform 28"/>
              <p:cNvSpPr/>
              <p:nvPr/>
            </p:nvSpPr>
            <p:spPr bwMode="auto">
              <a:xfrm>
                <a:off x="5954" y="2707"/>
                <a:ext cx="3" cy="8"/>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6" name="Freeform 29"/>
              <p:cNvSpPr/>
              <p:nvPr/>
            </p:nvSpPr>
            <p:spPr bwMode="auto">
              <a:xfrm>
                <a:off x="5900" y="2700"/>
                <a:ext cx="2" cy="5"/>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7" name="Freeform 30"/>
              <p:cNvSpPr/>
              <p:nvPr/>
            </p:nvSpPr>
            <p:spPr bwMode="auto">
              <a:xfrm>
                <a:off x="6438" y="2482"/>
                <a:ext cx="5"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8" name="Freeform 31"/>
              <p:cNvSpPr/>
              <p:nvPr/>
            </p:nvSpPr>
            <p:spPr bwMode="auto">
              <a:xfrm>
                <a:off x="5845" y="2762"/>
                <a:ext cx="3" cy="2"/>
              </a:xfrm>
              <a:custGeom>
                <a:avLst/>
                <a:gdLst>
                  <a:gd name="T0" fmla="*/ 3 w 3"/>
                  <a:gd name="T1" fmla="*/ 2 h 2"/>
                  <a:gd name="T2" fmla="*/ 0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0" y="0"/>
                    </a:lnTo>
                    <a:lnTo>
                      <a:pt x="0" y="0"/>
                    </a:lnTo>
                    <a:lnTo>
                      <a:pt x="3"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9" name="Freeform 32"/>
              <p:cNvSpPr/>
              <p:nvPr/>
            </p:nvSpPr>
            <p:spPr bwMode="auto">
              <a:xfrm>
                <a:off x="6301" y="3061"/>
                <a:ext cx="7" cy="4"/>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0" name="Freeform 33"/>
              <p:cNvSpPr/>
              <p:nvPr/>
            </p:nvSpPr>
            <p:spPr bwMode="auto">
              <a:xfrm>
                <a:off x="7325" y="2025"/>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1" name="Freeform 34"/>
              <p:cNvSpPr/>
              <p:nvPr/>
            </p:nvSpPr>
            <p:spPr bwMode="auto">
              <a:xfrm>
                <a:off x="5812" y="2805"/>
                <a:ext cx="5" cy="4"/>
              </a:xfrm>
              <a:custGeom>
                <a:avLst/>
                <a:gdLst>
                  <a:gd name="T0" fmla="*/ 0 w 5"/>
                  <a:gd name="T1" fmla="*/ 2 h 4"/>
                  <a:gd name="T2" fmla="*/ 5 w 5"/>
                  <a:gd name="T3" fmla="*/ 4 h 4"/>
                  <a:gd name="T4" fmla="*/ 0 w 5"/>
                  <a:gd name="T5" fmla="*/ 0 h 4"/>
                  <a:gd name="T6" fmla="*/ 0 w 5"/>
                  <a:gd name="T7" fmla="*/ 2 h 4"/>
                </a:gdLst>
                <a:ahLst/>
                <a:cxnLst>
                  <a:cxn ang="0">
                    <a:pos x="T0" y="T1"/>
                  </a:cxn>
                  <a:cxn ang="0">
                    <a:pos x="T2" y="T3"/>
                  </a:cxn>
                  <a:cxn ang="0">
                    <a:pos x="T4" y="T5"/>
                  </a:cxn>
                  <a:cxn ang="0">
                    <a:pos x="T6" y="T7"/>
                  </a:cxn>
                </a:cxnLst>
                <a:rect l="0" t="0" r="r" b="b"/>
                <a:pathLst>
                  <a:path w="5" h="4">
                    <a:moveTo>
                      <a:pt x="0" y="2"/>
                    </a:moveTo>
                    <a:lnTo>
                      <a:pt x="5" y="4"/>
                    </a:lnTo>
                    <a:lnTo>
                      <a:pt x="0" y="0"/>
                    </a:lnTo>
                    <a:lnTo>
                      <a:pt x="0"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2" name="Freeform 35"/>
              <p:cNvSpPr/>
              <p:nvPr/>
            </p:nvSpPr>
            <p:spPr bwMode="auto">
              <a:xfrm>
                <a:off x="6156" y="2051"/>
                <a:ext cx="7" cy="7"/>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3" name="Freeform 36"/>
              <p:cNvSpPr/>
              <p:nvPr/>
            </p:nvSpPr>
            <p:spPr bwMode="auto">
              <a:xfrm>
                <a:off x="5750" y="2691"/>
                <a:ext cx="204" cy="19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4" name="Freeform 37"/>
              <p:cNvSpPr/>
              <p:nvPr/>
            </p:nvSpPr>
            <p:spPr bwMode="auto">
              <a:xfrm>
                <a:off x="6329" y="247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5" name="Freeform 38"/>
              <p:cNvSpPr/>
              <p:nvPr/>
            </p:nvSpPr>
            <p:spPr bwMode="auto">
              <a:xfrm>
                <a:off x="6049"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6" name="Freeform 39"/>
              <p:cNvSpPr/>
              <p:nvPr/>
            </p:nvSpPr>
            <p:spPr bwMode="auto">
              <a:xfrm>
                <a:off x="6412" y="2850"/>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7" name="Freeform 40"/>
              <p:cNvSpPr/>
              <p:nvPr/>
            </p:nvSpPr>
            <p:spPr bwMode="auto">
              <a:xfrm>
                <a:off x="6045" y="225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8" name="Freeform 41"/>
              <p:cNvSpPr/>
              <p:nvPr/>
            </p:nvSpPr>
            <p:spPr bwMode="auto">
              <a:xfrm>
                <a:off x="6441" y="3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19" name="Freeform 42"/>
              <p:cNvSpPr/>
              <p:nvPr/>
            </p:nvSpPr>
            <p:spPr bwMode="auto">
              <a:xfrm>
                <a:off x="6040" y="234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0" name="Freeform 43"/>
              <p:cNvSpPr/>
              <p:nvPr/>
            </p:nvSpPr>
            <p:spPr bwMode="auto">
              <a:xfrm>
                <a:off x="6543" y="2821"/>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1" name="Freeform 44"/>
              <p:cNvSpPr/>
              <p:nvPr/>
            </p:nvSpPr>
            <p:spPr bwMode="auto">
              <a:xfrm>
                <a:off x="6524" y="30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2" name="Freeform 45"/>
              <p:cNvSpPr/>
              <p:nvPr/>
            </p:nvSpPr>
            <p:spPr bwMode="auto">
              <a:xfrm>
                <a:off x="6554" y="2821"/>
                <a:ext cx="3" cy="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3" name="Freeform 46"/>
              <p:cNvSpPr/>
              <p:nvPr/>
            </p:nvSpPr>
            <p:spPr bwMode="auto">
              <a:xfrm>
                <a:off x="6469" y="29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4" name="Freeform 47"/>
              <p:cNvSpPr/>
              <p:nvPr/>
            </p:nvSpPr>
            <p:spPr bwMode="auto">
              <a:xfrm>
                <a:off x="6554" y="28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5" name="Freeform 48"/>
              <p:cNvSpPr/>
              <p:nvPr/>
            </p:nvSpPr>
            <p:spPr bwMode="auto">
              <a:xfrm>
                <a:off x="6424" y="30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6" name="Freeform 49"/>
              <p:cNvSpPr/>
              <p:nvPr/>
            </p:nvSpPr>
            <p:spPr bwMode="auto">
              <a:xfrm>
                <a:off x="6443" y="2473"/>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7" name="Freeform 50"/>
              <p:cNvSpPr/>
              <p:nvPr/>
            </p:nvSpPr>
            <p:spPr bwMode="auto">
              <a:xfrm>
                <a:off x="6045" y="22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8" name="Freeform 51"/>
              <p:cNvSpPr/>
              <p:nvPr/>
            </p:nvSpPr>
            <p:spPr bwMode="auto">
              <a:xfrm>
                <a:off x="7192" y="2542"/>
                <a:ext cx="3"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9" name="Freeform 52"/>
              <p:cNvSpPr/>
              <p:nvPr/>
            </p:nvSpPr>
            <p:spPr bwMode="auto">
              <a:xfrm>
                <a:off x="7159" y="2527"/>
                <a:ext cx="3" cy="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0" name="Freeform 53"/>
              <p:cNvSpPr/>
              <p:nvPr/>
            </p:nvSpPr>
            <p:spPr bwMode="auto">
              <a:xfrm>
                <a:off x="7140" y="247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1" name="Freeform 54"/>
              <p:cNvSpPr/>
              <p:nvPr/>
            </p:nvSpPr>
            <p:spPr bwMode="auto">
              <a:xfrm>
                <a:off x="7067" y="2494"/>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2" name="Freeform 55"/>
              <p:cNvSpPr/>
              <p:nvPr/>
            </p:nvSpPr>
            <p:spPr bwMode="auto">
              <a:xfrm>
                <a:off x="7062" y="2480"/>
                <a:ext cx="5"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3" name="Freeform 56"/>
              <p:cNvSpPr/>
              <p:nvPr/>
            </p:nvSpPr>
            <p:spPr bwMode="auto">
              <a:xfrm>
                <a:off x="7064" y="2485"/>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4" name="Freeform 57"/>
              <p:cNvSpPr/>
              <p:nvPr/>
            </p:nvSpPr>
            <p:spPr bwMode="auto">
              <a:xfrm>
                <a:off x="7199" y="25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5" name="Freeform 58"/>
              <p:cNvSpPr/>
              <p:nvPr/>
            </p:nvSpPr>
            <p:spPr bwMode="auto">
              <a:xfrm>
                <a:off x="6192" y="2051"/>
                <a:ext cx="30"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6" name="Freeform 59"/>
              <p:cNvSpPr/>
              <p:nvPr/>
            </p:nvSpPr>
            <p:spPr bwMode="auto">
              <a:xfrm>
                <a:off x="7190" y="254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7" name="Freeform 60"/>
              <p:cNvSpPr/>
              <p:nvPr/>
            </p:nvSpPr>
            <p:spPr bwMode="auto">
              <a:xfrm>
                <a:off x="7062" y="2480"/>
                <a:ext cx="5" cy="9"/>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8" name="Freeform 61"/>
              <p:cNvSpPr/>
              <p:nvPr/>
            </p:nvSpPr>
            <p:spPr bwMode="auto">
              <a:xfrm>
                <a:off x="7216" y="2537"/>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39" name="Freeform 62"/>
              <p:cNvSpPr/>
              <p:nvPr/>
            </p:nvSpPr>
            <p:spPr bwMode="auto">
              <a:xfrm>
                <a:off x="7199" y="2534"/>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0" name="Freeform 63"/>
              <p:cNvSpPr/>
              <p:nvPr/>
            </p:nvSpPr>
            <p:spPr bwMode="auto">
              <a:xfrm>
                <a:off x="7074" y="2499"/>
                <a:ext cx="5" cy="5"/>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1" name="Freeform 64"/>
              <p:cNvSpPr/>
              <p:nvPr/>
            </p:nvSpPr>
            <p:spPr bwMode="auto">
              <a:xfrm>
                <a:off x="7062" y="2485"/>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2" name="Freeform 65"/>
              <p:cNvSpPr/>
              <p:nvPr/>
            </p:nvSpPr>
            <p:spPr bwMode="auto">
              <a:xfrm>
                <a:off x="5890" y="2063"/>
                <a:ext cx="3"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3" name="Freeform 66"/>
              <p:cNvSpPr/>
              <p:nvPr/>
            </p:nvSpPr>
            <p:spPr bwMode="auto">
              <a:xfrm>
                <a:off x="6151" y="2587"/>
                <a:ext cx="3"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4" name="Freeform 67"/>
              <p:cNvSpPr/>
              <p:nvPr/>
            </p:nvSpPr>
            <p:spPr bwMode="auto">
              <a:xfrm>
                <a:off x="6049" y="2252"/>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5" name="Freeform 68"/>
              <p:cNvSpPr/>
              <p:nvPr/>
            </p:nvSpPr>
            <p:spPr bwMode="auto">
              <a:xfrm>
                <a:off x="6704" y="168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6" name="Freeform 69"/>
              <p:cNvSpPr/>
              <p:nvPr/>
            </p:nvSpPr>
            <p:spPr bwMode="auto">
              <a:xfrm>
                <a:off x="6047" y="225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7" name="Freeform 70"/>
              <p:cNvSpPr/>
              <p:nvPr/>
            </p:nvSpPr>
            <p:spPr bwMode="auto">
              <a:xfrm>
                <a:off x="6049" y="2252"/>
                <a:ext cx="0" cy="3"/>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8" name="Freeform 71"/>
              <p:cNvSpPr/>
              <p:nvPr/>
            </p:nvSpPr>
            <p:spPr bwMode="auto">
              <a:xfrm>
                <a:off x="6303" y="1646"/>
                <a:ext cx="5"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49" name="Freeform 72"/>
              <p:cNvSpPr/>
              <p:nvPr/>
            </p:nvSpPr>
            <p:spPr bwMode="auto">
              <a:xfrm>
                <a:off x="5990" y="2264"/>
                <a:ext cx="19" cy="17"/>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0" name="Freeform 73"/>
              <p:cNvSpPr/>
              <p:nvPr/>
            </p:nvSpPr>
            <p:spPr bwMode="auto">
              <a:xfrm>
                <a:off x="7062" y="24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1" name="Freeform 74"/>
              <p:cNvSpPr/>
              <p:nvPr/>
            </p:nvSpPr>
            <p:spPr bwMode="auto">
              <a:xfrm>
                <a:off x="7062" y="2447"/>
                <a:ext cx="2" cy="7"/>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2" name="Freeform 75"/>
              <p:cNvSpPr/>
              <p:nvPr/>
            </p:nvSpPr>
            <p:spPr bwMode="auto">
              <a:xfrm>
                <a:off x="6540" y="16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3" name="Freeform 76"/>
              <p:cNvSpPr/>
              <p:nvPr/>
            </p:nvSpPr>
            <p:spPr bwMode="auto">
              <a:xfrm>
                <a:off x="5874" y="1603"/>
                <a:ext cx="1188" cy="1363"/>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4" name="Rectangle 77"/>
              <p:cNvSpPr>
                <a:spLocks noChangeArrowheads="1"/>
              </p:cNvSpPr>
              <p:nvPr/>
            </p:nvSpPr>
            <p:spPr bwMode="auto">
              <a:xfrm>
                <a:off x="7292" y="2051"/>
                <a:ext cx="1" cy="2"/>
              </a:xfrm>
              <a:prstGeom prst="rect">
                <a:avLst/>
              </a:prstGeom>
              <a:grpFill/>
              <a:ln w="9525">
                <a:noFill/>
                <a:miter lim="800000"/>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5" name="Freeform 78"/>
              <p:cNvSpPr/>
              <p:nvPr/>
            </p:nvSpPr>
            <p:spPr bwMode="auto">
              <a:xfrm>
                <a:off x="6566" y="3084"/>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6" name="Freeform 79"/>
              <p:cNvSpPr/>
              <p:nvPr/>
            </p:nvSpPr>
            <p:spPr bwMode="auto">
              <a:xfrm>
                <a:off x="7339" y="2013"/>
                <a:ext cx="3" cy="2"/>
              </a:xfrm>
              <a:custGeom>
                <a:avLst/>
                <a:gdLst>
                  <a:gd name="T0" fmla="*/ 3 w 3"/>
                  <a:gd name="T1" fmla="*/ 2 h 2"/>
                  <a:gd name="T2" fmla="*/ 3 w 3"/>
                  <a:gd name="T3" fmla="*/ 2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2"/>
                    </a:lnTo>
                    <a:lnTo>
                      <a:pt x="0" y="0"/>
                    </a:lnTo>
                    <a:lnTo>
                      <a:pt x="3"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7" name="Freeform 80"/>
              <p:cNvSpPr/>
              <p:nvPr/>
            </p:nvSpPr>
            <p:spPr bwMode="auto">
              <a:xfrm>
                <a:off x="6599" y="30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8" name="Freeform 81"/>
              <p:cNvSpPr/>
              <p:nvPr/>
            </p:nvSpPr>
            <p:spPr bwMode="auto">
              <a:xfrm>
                <a:off x="7328" y="2034"/>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9" name="Freeform 82"/>
              <p:cNvSpPr/>
              <p:nvPr/>
            </p:nvSpPr>
            <p:spPr bwMode="auto">
              <a:xfrm>
                <a:off x="6429" y="246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0" name="Freeform 83"/>
              <p:cNvSpPr/>
              <p:nvPr/>
            </p:nvSpPr>
            <p:spPr bwMode="auto">
              <a:xfrm>
                <a:off x="6497" y="266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1" name="Freeform 84"/>
              <p:cNvSpPr/>
              <p:nvPr/>
            </p:nvSpPr>
            <p:spPr bwMode="auto">
              <a:xfrm>
                <a:off x="7328" y="20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2" name="Freeform 85"/>
              <p:cNvSpPr/>
              <p:nvPr/>
            </p:nvSpPr>
            <p:spPr bwMode="auto">
              <a:xfrm>
                <a:off x="6414" y="247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3" name="Freeform 86"/>
              <p:cNvSpPr/>
              <p:nvPr/>
            </p:nvSpPr>
            <p:spPr bwMode="auto">
              <a:xfrm>
                <a:off x="6422" y="24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4" name="Freeform 87"/>
              <p:cNvSpPr/>
              <p:nvPr/>
            </p:nvSpPr>
            <p:spPr bwMode="auto">
              <a:xfrm>
                <a:off x="6500" y="261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5" name="Freeform 88"/>
              <p:cNvSpPr/>
              <p:nvPr/>
            </p:nvSpPr>
            <p:spPr bwMode="auto">
              <a:xfrm>
                <a:off x="6424" y="2468"/>
                <a:ext cx="7"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6" name="Freeform 89"/>
              <p:cNvSpPr/>
              <p:nvPr/>
            </p:nvSpPr>
            <p:spPr bwMode="auto">
              <a:xfrm>
                <a:off x="6564" y="24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7" name="Freeform 90"/>
              <p:cNvSpPr/>
              <p:nvPr/>
            </p:nvSpPr>
            <p:spPr bwMode="auto">
              <a:xfrm>
                <a:off x="6497" y="240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8" name="Oval 91"/>
              <p:cNvSpPr>
                <a:spLocks noChangeArrowheads="1"/>
              </p:cNvSpPr>
              <p:nvPr/>
            </p:nvSpPr>
            <p:spPr bwMode="auto">
              <a:xfrm>
                <a:off x="6429" y="2468"/>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69" name="Freeform 92"/>
              <p:cNvSpPr/>
              <p:nvPr/>
            </p:nvSpPr>
            <p:spPr bwMode="auto">
              <a:xfrm>
                <a:off x="6414" y="2179"/>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0" name="Freeform 93"/>
              <p:cNvSpPr/>
              <p:nvPr/>
            </p:nvSpPr>
            <p:spPr bwMode="auto">
              <a:xfrm>
                <a:off x="6455" y="26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1" name="Freeform 94"/>
              <p:cNvSpPr/>
              <p:nvPr/>
            </p:nvSpPr>
            <p:spPr bwMode="auto">
              <a:xfrm>
                <a:off x="7081" y="2501"/>
                <a:ext cx="2" cy="3"/>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2" name="Freeform 95"/>
              <p:cNvSpPr/>
              <p:nvPr/>
            </p:nvSpPr>
            <p:spPr bwMode="auto">
              <a:xfrm>
                <a:off x="7057" y="2449"/>
                <a:ext cx="254" cy="133"/>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3" name="Freeform 96"/>
              <p:cNvSpPr/>
              <p:nvPr/>
            </p:nvSpPr>
            <p:spPr bwMode="auto">
              <a:xfrm>
                <a:off x="6768" y="24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4" name="Freeform 97"/>
              <p:cNvSpPr/>
              <p:nvPr/>
            </p:nvSpPr>
            <p:spPr bwMode="auto">
              <a:xfrm>
                <a:off x="7180" y="25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5" name="Freeform 98"/>
              <p:cNvSpPr/>
              <p:nvPr/>
            </p:nvSpPr>
            <p:spPr bwMode="auto">
              <a:xfrm>
                <a:off x="7069" y="2489"/>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6" name="Freeform 99"/>
              <p:cNvSpPr/>
              <p:nvPr/>
            </p:nvSpPr>
            <p:spPr bwMode="auto">
              <a:xfrm>
                <a:off x="7204" y="2096"/>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7" name="Freeform 100"/>
              <p:cNvSpPr/>
              <p:nvPr/>
            </p:nvSpPr>
            <p:spPr bwMode="auto">
              <a:xfrm>
                <a:off x="7180" y="248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8" name="Freeform 101"/>
              <p:cNvSpPr/>
              <p:nvPr/>
            </p:nvSpPr>
            <p:spPr bwMode="auto">
              <a:xfrm>
                <a:off x="7211" y="2091"/>
                <a:ext cx="0" cy="5"/>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79" name="Freeform 102"/>
              <p:cNvSpPr/>
              <p:nvPr/>
            </p:nvSpPr>
            <p:spPr bwMode="auto">
              <a:xfrm>
                <a:off x="7202" y="2089"/>
                <a:ext cx="0" cy="5"/>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0" name="Freeform 103"/>
              <p:cNvSpPr/>
              <p:nvPr/>
            </p:nvSpPr>
            <p:spPr bwMode="auto">
              <a:xfrm>
                <a:off x="7214" y="2089"/>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1" name="Freeform 104"/>
              <p:cNvSpPr/>
              <p:nvPr/>
            </p:nvSpPr>
            <p:spPr bwMode="auto">
              <a:xfrm>
                <a:off x="7190" y="2086"/>
                <a:ext cx="2" cy="5"/>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2" name="Freeform 105"/>
              <p:cNvSpPr/>
              <p:nvPr/>
            </p:nvSpPr>
            <p:spPr bwMode="auto">
              <a:xfrm>
                <a:off x="5743" y="2352"/>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3" name="Freeform 106"/>
              <p:cNvSpPr/>
              <p:nvPr/>
            </p:nvSpPr>
            <p:spPr bwMode="auto">
              <a:xfrm>
                <a:off x="6128" y="166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4" name="Freeform 107"/>
              <p:cNvSpPr/>
              <p:nvPr/>
            </p:nvSpPr>
            <p:spPr bwMode="auto">
              <a:xfrm>
                <a:off x="6540" y="1520"/>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5" name="Freeform 108"/>
              <p:cNvSpPr/>
              <p:nvPr/>
            </p:nvSpPr>
            <p:spPr bwMode="auto">
              <a:xfrm>
                <a:off x="6543" y="1511"/>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6" name="Freeform 109"/>
              <p:cNvSpPr/>
              <p:nvPr/>
            </p:nvSpPr>
            <p:spPr bwMode="auto">
              <a:xfrm>
                <a:off x="6516" y="1546"/>
                <a:ext cx="5" cy="5"/>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7" name="Freeform 110"/>
              <p:cNvSpPr/>
              <p:nvPr/>
            </p:nvSpPr>
            <p:spPr bwMode="auto">
              <a:xfrm>
                <a:off x="6516" y="1541"/>
                <a:ext cx="8" cy="7"/>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8" name="Freeform 111"/>
              <p:cNvSpPr/>
              <p:nvPr/>
            </p:nvSpPr>
            <p:spPr bwMode="auto">
              <a:xfrm>
                <a:off x="6535" y="1520"/>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9" name="Freeform 112"/>
              <p:cNvSpPr/>
              <p:nvPr/>
            </p:nvSpPr>
            <p:spPr bwMode="auto">
              <a:xfrm>
                <a:off x="6538" y="1518"/>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0" name="Freeform 113"/>
              <p:cNvSpPr/>
              <p:nvPr/>
            </p:nvSpPr>
            <p:spPr bwMode="auto">
              <a:xfrm>
                <a:off x="7164" y="1951"/>
                <a:ext cx="261" cy="150"/>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1" name="Freeform 114"/>
              <p:cNvSpPr/>
              <p:nvPr/>
            </p:nvSpPr>
            <p:spPr bwMode="auto">
              <a:xfrm>
                <a:off x="6521" y="1354"/>
                <a:ext cx="7" cy="2"/>
              </a:xfrm>
              <a:custGeom>
                <a:avLst/>
                <a:gdLst>
                  <a:gd name="T0" fmla="*/ 7 w 7"/>
                  <a:gd name="T1" fmla="*/ 0 h 2"/>
                  <a:gd name="T2" fmla="*/ 7 w 7"/>
                  <a:gd name="T3" fmla="*/ 0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7" y="0"/>
                    </a:lnTo>
                    <a:lnTo>
                      <a:pt x="0" y="2"/>
                    </a:lnTo>
                    <a:lnTo>
                      <a:pt x="7"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2" name="Freeform 115"/>
              <p:cNvSpPr/>
              <p:nvPr/>
            </p:nvSpPr>
            <p:spPr bwMode="auto">
              <a:xfrm>
                <a:off x="6564" y="1292"/>
                <a:ext cx="88" cy="28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3" name="Freeform 116"/>
              <p:cNvSpPr/>
              <p:nvPr/>
            </p:nvSpPr>
            <p:spPr bwMode="auto">
              <a:xfrm>
                <a:off x="6540" y="13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4" name="Freeform 117"/>
              <p:cNvSpPr/>
              <p:nvPr/>
            </p:nvSpPr>
            <p:spPr bwMode="auto">
              <a:xfrm>
                <a:off x="5926" y="26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5" name="Freeform 118"/>
              <p:cNvSpPr/>
              <p:nvPr/>
            </p:nvSpPr>
            <p:spPr bwMode="auto">
              <a:xfrm>
                <a:off x="6547" y="1503"/>
                <a:ext cx="5" cy="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6" name="Freeform 119"/>
              <p:cNvSpPr/>
              <p:nvPr/>
            </p:nvSpPr>
            <p:spPr bwMode="auto">
              <a:xfrm>
                <a:off x="6545" y="1501"/>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7" name="Freeform 120"/>
              <p:cNvSpPr/>
              <p:nvPr/>
            </p:nvSpPr>
            <p:spPr bwMode="auto">
              <a:xfrm>
                <a:off x="6547" y="1513"/>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8" name="Freeform 121"/>
              <p:cNvSpPr/>
              <p:nvPr/>
            </p:nvSpPr>
            <p:spPr bwMode="auto">
              <a:xfrm>
                <a:off x="6052" y="16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9" name="Freeform 122"/>
              <p:cNvSpPr/>
              <p:nvPr/>
            </p:nvSpPr>
            <p:spPr bwMode="auto">
              <a:xfrm>
                <a:off x="6026" y="156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0" name="Freeform 123"/>
              <p:cNvSpPr/>
              <p:nvPr/>
            </p:nvSpPr>
            <p:spPr bwMode="auto">
              <a:xfrm>
                <a:off x="6052" y="1525"/>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1" name="Freeform 124"/>
              <p:cNvSpPr/>
              <p:nvPr/>
            </p:nvSpPr>
            <p:spPr bwMode="auto">
              <a:xfrm>
                <a:off x="7311" y="20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2" name="Freeform 125"/>
              <p:cNvSpPr/>
              <p:nvPr/>
            </p:nvSpPr>
            <p:spPr bwMode="auto">
              <a:xfrm>
                <a:off x="6123" y="1646"/>
                <a:ext cx="5"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3" name="Rectangle 126"/>
              <p:cNvSpPr>
                <a:spLocks noChangeArrowheads="1"/>
              </p:cNvSpPr>
              <p:nvPr/>
            </p:nvSpPr>
            <p:spPr bwMode="auto">
              <a:xfrm>
                <a:off x="6066" y="1546"/>
                <a:ext cx="2" cy="1"/>
              </a:xfrm>
              <a:prstGeom prst="rect">
                <a:avLst/>
              </a:prstGeom>
              <a:grpFill/>
              <a:ln w="9525">
                <a:noFill/>
                <a:miter lim="800000"/>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4" name="Freeform 127"/>
              <p:cNvSpPr/>
              <p:nvPr/>
            </p:nvSpPr>
            <p:spPr bwMode="auto">
              <a:xfrm>
                <a:off x="5938" y="1399"/>
                <a:ext cx="194" cy="301"/>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5" name="Freeform 128"/>
              <p:cNvSpPr/>
              <p:nvPr/>
            </p:nvSpPr>
            <p:spPr bwMode="auto">
              <a:xfrm>
                <a:off x="6120" y="1641"/>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6" name="Freeform 129"/>
              <p:cNvSpPr/>
              <p:nvPr/>
            </p:nvSpPr>
            <p:spPr bwMode="auto">
              <a:xfrm>
                <a:off x="6033" y="1508"/>
                <a:ext cx="2" cy="3"/>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7" name="Freeform 130"/>
              <p:cNvSpPr/>
              <p:nvPr/>
            </p:nvSpPr>
            <p:spPr bwMode="auto">
              <a:xfrm>
                <a:off x="6016" y="149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8" name="Freeform 131"/>
              <p:cNvSpPr/>
              <p:nvPr/>
            </p:nvSpPr>
            <p:spPr bwMode="auto">
              <a:xfrm>
                <a:off x="6042" y="1506"/>
                <a:ext cx="5"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09" name="Freeform 132"/>
              <p:cNvSpPr/>
              <p:nvPr/>
            </p:nvSpPr>
            <p:spPr bwMode="auto">
              <a:xfrm>
                <a:off x="6094" y="16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0" name="Freeform 133"/>
              <p:cNvSpPr/>
              <p:nvPr/>
            </p:nvSpPr>
            <p:spPr bwMode="auto">
              <a:xfrm>
                <a:off x="6045" y="1508"/>
                <a:ext cx="2"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1" name="Freeform 134"/>
              <p:cNvSpPr/>
              <p:nvPr/>
            </p:nvSpPr>
            <p:spPr bwMode="auto">
              <a:xfrm>
                <a:off x="6035" y="150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2" name="Freeform 135"/>
              <p:cNvSpPr/>
              <p:nvPr/>
            </p:nvSpPr>
            <p:spPr bwMode="auto">
              <a:xfrm>
                <a:off x="6535" y="1518"/>
                <a:ext cx="12"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3" name="Freeform 136"/>
              <p:cNvSpPr/>
              <p:nvPr/>
            </p:nvSpPr>
            <p:spPr bwMode="auto">
              <a:xfrm>
                <a:off x="7185" y="1480"/>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4" name="Freeform 137"/>
              <p:cNvSpPr/>
              <p:nvPr/>
            </p:nvSpPr>
            <p:spPr bwMode="auto">
              <a:xfrm>
                <a:off x="7048" y="159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5" name="Freeform 138"/>
              <p:cNvSpPr/>
              <p:nvPr/>
            </p:nvSpPr>
            <p:spPr bwMode="auto">
              <a:xfrm>
                <a:off x="7199" y="1475"/>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6" name="Freeform 139"/>
              <p:cNvSpPr/>
              <p:nvPr/>
            </p:nvSpPr>
            <p:spPr bwMode="auto">
              <a:xfrm>
                <a:off x="7202" y="1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7" name="Freeform 140"/>
              <p:cNvSpPr/>
              <p:nvPr/>
            </p:nvSpPr>
            <p:spPr bwMode="auto">
              <a:xfrm>
                <a:off x="7048" y="16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8" name="Freeform 141"/>
              <p:cNvSpPr/>
              <p:nvPr/>
            </p:nvSpPr>
            <p:spPr bwMode="auto">
              <a:xfrm>
                <a:off x="7043" y="1593"/>
                <a:ext cx="2" cy="5"/>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9" name="Freeform 142"/>
              <p:cNvSpPr/>
              <p:nvPr/>
            </p:nvSpPr>
            <p:spPr bwMode="auto">
              <a:xfrm>
                <a:off x="7048" y="16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0" name="Freeform 143"/>
              <p:cNvSpPr/>
              <p:nvPr/>
            </p:nvSpPr>
            <p:spPr bwMode="auto">
              <a:xfrm>
                <a:off x="7180" y="1487"/>
                <a:ext cx="3"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1" name="Freeform 144"/>
              <p:cNvSpPr/>
              <p:nvPr/>
            </p:nvSpPr>
            <p:spPr bwMode="auto">
              <a:xfrm>
                <a:off x="7211" y="1480"/>
                <a:ext cx="3"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2" name="Freeform 145"/>
              <p:cNvSpPr/>
              <p:nvPr/>
            </p:nvSpPr>
            <p:spPr bwMode="auto">
              <a:xfrm>
                <a:off x="7249" y="1496"/>
                <a:ext cx="3"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3" name="Freeform 146"/>
              <p:cNvSpPr/>
              <p:nvPr/>
            </p:nvSpPr>
            <p:spPr bwMode="auto">
              <a:xfrm>
                <a:off x="7252" y="1499"/>
                <a:ext cx="2"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4" name="Freeform 147"/>
              <p:cNvSpPr/>
              <p:nvPr/>
            </p:nvSpPr>
            <p:spPr bwMode="auto">
              <a:xfrm>
                <a:off x="7218" y="1480"/>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5" name="Freeform 148"/>
              <p:cNvSpPr/>
              <p:nvPr/>
            </p:nvSpPr>
            <p:spPr bwMode="auto">
              <a:xfrm>
                <a:off x="7214" y="1475"/>
                <a:ext cx="4" cy="9"/>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6" name="Freeform 149"/>
              <p:cNvSpPr/>
              <p:nvPr/>
            </p:nvSpPr>
            <p:spPr bwMode="auto">
              <a:xfrm>
                <a:off x="7216" y="1477"/>
                <a:ext cx="2" cy="3"/>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7" name="Freeform 150"/>
              <p:cNvSpPr/>
              <p:nvPr/>
            </p:nvSpPr>
            <p:spPr bwMode="auto">
              <a:xfrm>
                <a:off x="6497" y="145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8" name="Freeform 151"/>
              <p:cNvSpPr/>
              <p:nvPr/>
            </p:nvSpPr>
            <p:spPr bwMode="auto">
              <a:xfrm>
                <a:off x="7157" y="2082"/>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29" name="Freeform 152"/>
              <p:cNvSpPr/>
              <p:nvPr/>
            </p:nvSpPr>
            <p:spPr bwMode="auto">
              <a:xfrm>
                <a:off x="7159" y="2079"/>
                <a:ext cx="7"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0" name="Freeform 153"/>
              <p:cNvSpPr/>
              <p:nvPr/>
            </p:nvSpPr>
            <p:spPr bwMode="auto">
              <a:xfrm>
                <a:off x="6538" y="1373"/>
                <a:ext cx="5"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1" name="Freeform 154"/>
              <p:cNvSpPr/>
              <p:nvPr/>
            </p:nvSpPr>
            <p:spPr bwMode="auto">
              <a:xfrm>
                <a:off x="6497" y="1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2" name="Rectangle 155"/>
              <p:cNvSpPr>
                <a:spLocks noChangeArrowheads="1"/>
              </p:cNvSpPr>
              <p:nvPr/>
            </p:nvSpPr>
            <p:spPr bwMode="auto">
              <a:xfrm>
                <a:off x="7086" y="1560"/>
                <a:ext cx="1" cy="3"/>
              </a:xfrm>
              <a:prstGeom prst="rect">
                <a:avLst/>
              </a:prstGeom>
              <a:grpFill/>
              <a:ln w="9525">
                <a:noFill/>
                <a:miter lim="800000"/>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3" name="Freeform 156"/>
              <p:cNvSpPr/>
              <p:nvPr/>
            </p:nvSpPr>
            <p:spPr bwMode="auto">
              <a:xfrm>
                <a:off x="7247" y="15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4" name="Freeform 157"/>
              <p:cNvSpPr/>
              <p:nvPr/>
            </p:nvSpPr>
            <p:spPr bwMode="auto">
              <a:xfrm>
                <a:off x="6540" y="13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5" name="Freeform 158"/>
              <p:cNvSpPr/>
              <p:nvPr/>
            </p:nvSpPr>
            <p:spPr bwMode="auto">
              <a:xfrm>
                <a:off x="7109" y="15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6" name="Freeform 159"/>
              <p:cNvSpPr/>
              <p:nvPr/>
            </p:nvSpPr>
            <p:spPr bwMode="auto">
              <a:xfrm>
                <a:off x="7157" y="156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7" name="Freeform 160"/>
              <p:cNvSpPr/>
              <p:nvPr/>
            </p:nvSpPr>
            <p:spPr bwMode="auto">
              <a:xfrm>
                <a:off x="7033" y="1622"/>
                <a:ext cx="5" cy="5"/>
              </a:xfrm>
              <a:custGeom>
                <a:avLst/>
                <a:gdLst>
                  <a:gd name="T0" fmla="*/ 0 w 5"/>
                  <a:gd name="T1" fmla="*/ 0 h 5"/>
                  <a:gd name="T2" fmla="*/ 0 w 5"/>
                  <a:gd name="T3" fmla="*/ 2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0" y="2"/>
                    </a:lnTo>
                    <a:lnTo>
                      <a:pt x="5" y="5"/>
                    </a:ln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8" name="Freeform 161"/>
              <p:cNvSpPr/>
              <p:nvPr/>
            </p:nvSpPr>
            <p:spPr bwMode="auto">
              <a:xfrm>
                <a:off x="7064" y="158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39" name="Freeform 162"/>
              <p:cNvSpPr/>
              <p:nvPr/>
            </p:nvSpPr>
            <p:spPr bwMode="auto">
              <a:xfrm>
                <a:off x="6958" y="1475"/>
                <a:ext cx="291" cy="265"/>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0" name="Freeform 163"/>
              <p:cNvSpPr/>
              <p:nvPr/>
            </p:nvSpPr>
            <p:spPr bwMode="auto">
              <a:xfrm>
                <a:off x="7195" y="2086"/>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1" name="Freeform 164"/>
              <p:cNvSpPr/>
              <p:nvPr/>
            </p:nvSpPr>
            <p:spPr bwMode="auto">
              <a:xfrm>
                <a:off x="6540" y="1413"/>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2" name="Freeform 165"/>
              <p:cNvSpPr/>
              <p:nvPr/>
            </p:nvSpPr>
            <p:spPr bwMode="auto">
              <a:xfrm>
                <a:off x="5656" y="2392"/>
                <a:ext cx="2" cy="5"/>
              </a:xfrm>
              <a:custGeom>
                <a:avLst/>
                <a:gdLst>
                  <a:gd name="T0" fmla="*/ 0 w 2"/>
                  <a:gd name="T1" fmla="*/ 0 h 5"/>
                  <a:gd name="T2" fmla="*/ 0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0"/>
                    </a:lnTo>
                    <a:lnTo>
                      <a:pt x="2" y="5"/>
                    </a:ln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3" name="Freeform 166"/>
              <p:cNvSpPr/>
              <p:nvPr/>
            </p:nvSpPr>
            <p:spPr bwMode="auto">
              <a:xfrm>
                <a:off x="5660" y="2376"/>
                <a:ext cx="3"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4" name="Freeform 167"/>
              <p:cNvSpPr/>
              <p:nvPr/>
            </p:nvSpPr>
            <p:spPr bwMode="auto">
              <a:xfrm>
                <a:off x="6123" y="166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5" name="Freeform 168"/>
              <p:cNvSpPr/>
              <p:nvPr/>
            </p:nvSpPr>
            <p:spPr bwMode="auto">
              <a:xfrm>
                <a:off x="5694" y="2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6" name="Freeform 169"/>
              <p:cNvSpPr/>
              <p:nvPr/>
            </p:nvSpPr>
            <p:spPr bwMode="auto">
              <a:xfrm>
                <a:off x="5663" y="2376"/>
                <a:ext cx="0" cy="2"/>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7" name="Freeform 170"/>
              <p:cNvSpPr/>
              <p:nvPr/>
            </p:nvSpPr>
            <p:spPr bwMode="auto">
              <a:xfrm>
                <a:off x="5663" y="23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8" name="Freeform 171"/>
              <p:cNvSpPr/>
              <p:nvPr/>
            </p:nvSpPr>
            <p:spPr bwMode="auto">
              <a:xfrm>
                <a:off x="5663" y="2385"/>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9" name="Freeform 172"/>
              <p:cNvSpPr/>
              <p:nvPr/>
            </p:nvSpPr>
            <p:spPr bwMode="auto">
              <a:xfrm>
                <a:off x="5748" y="235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0" name="Freeform 173"/>
              <p:cNvSpPr/>
              <p:nvPr/>
            </p:nvSpPr>
            <p:spPr bwMode="auto">
              <a:xfrm>
                <a:off x="5750" y="2357"/>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1" name="Freeform 174"/>
              <p:cNvSpPr/>
              <p:nvPr/>
            </p:nvSpPr>
            <p:spPr bwMode="auto">
              <a:xfrm>
                <a:off x="5750" y="2359"/>
                <a:ext cx="0" cy="5"/>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2" name="Freeform 175"/>
              <p:cNvSpPr/>
              <p:nvPr/>
            </p:nvSpPr>
            <p:spPr bwMode="auto">
              <a:xfrm>
                <a:off x="5736" y="2345"/>
                <a:ext cx="0" cy="7"/>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3" name="Freeform 176"/>
              <p:cNvSpPr/>
              <p:nvPr/>
            </p:nvSpPr>
            <p:spPr bwMode="auto">
              <a:xfrm>
                <a:off x="5753" y="239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4" name="Freeform 177"/>
              <p:cNvSpPr/>
              <p:nvPr/>
            </p:nvSpPr>
            <p:spPr bwMode="auto">
              <a:xfrm>
                <a:off x="6047" y="225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5" name="Freeform 178"/>
              <p:cNvSpPr/>
              <p:nvPr/>
            </p:nvSpPr>
            <p:spPr bwMode="auto">
              <a:xfrm>
                <a:off x="5743" y="2347"/>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6" name="Freeform 179"/>
              <p:cNvSpPr/>
              <p:nvPr/>
            </p:nvSpPr>
            <p:spPr bwMode="auto">
              <a:xfrm>
                <a:off x="5755" y="2387"/>
                <a:ext cx="3" cy="5"/>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7" name="Freeform 180"/>
              <p:cNvSpPr/>
              <p:nvPr/>
            </p:nvSpPr>
            <p:spPr bwMode="auto">
              <a:xfrm>
                <a:off x="5874" y="279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8" name="Freeform 181"/>
              <p:cNvSpPr/>
              <p:nvPr/>
            </p:nvSpPr>
            <p:spPr bwMode="auto">
              <a:xfrm>
                <a:off x="5905" y="276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59" name="Freeform 182"/>
              <p:cNvSpPr/>
              <p:nvPr/>
            </p:nvSpPr>
            <p:spPr bwMode="auto">
              <a:xfrm>
                <a:off x="5755" y="2385"/>
                <a:ext cx="3" cy="7"/>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0" name="Freeform 183"/>
              <p:cNvSpPr/>
              <p:nvPr/>
            </p:nvSpPr>
            <p:spPr bwMode="auto">
              <a:xfrm>
                <a:off x="5817" y="2783"/>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1" name="Freeform 184"/>
              <p:cNvSpPr/>
              <p:nvPr/>
            </p:nvSpPr>
            <p:spPr bwMode="auto">
              <a:xfrm>
                <a:off x="5822" y="27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2" name="Freeform 185"/>
              <p:cNvSpPr/>
              <p:nvPr/>
            </p:nvSpPr>
            <p:spPr bwMode="auto">
              <a:xfrm>
                <a:off x="5824" y="2793"/>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3" name="Freeform 186"/>
              <p:cNvSpPr/>
              <p:nvPr/>
            </p:nvSpPr>
            <p:spPr bwMode="auto">
              <a:xfrm>
                <a:off x="5822" y="2793"/>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4" name="Freeform 187"/>
              <p:cNvSpPr/>
              <p:nvPr/>
            </p:nvSpPr>
            <p:spPr bwMode="auto">
              <a:xfrm>
                <a:off x="7325" y="20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5" name="Freeform 188"/>
              <p:cNvSpPr/>
              <p:nvPr/>
            </p:nvSpPr>
            <p:spPr bwMode="auto">
              <a:xfrm>
                <a:off x="5715" y="240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6" name="Freeform 189"/>
              <p:cNvSpPr/>
              <p:nvPr/>
            </p:nvSpPr>
            <p:spPr bwMode="auto">
              <a:xfrm>
                <a:off x="5672" y="23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7" name="Freeform 190"/>
              <p:cNvSpPr/>
              <p:nvPr/>
            </p:nvSpPr>
            <p:spPr bwMode="auto">
              <a:xfrm>
                <a:off x="5746" y="2357"/>
                <a:ext cx="2" cy="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8" name="Freeform 191"/>
              <p:cNvSpPr/>
              <p:nvPr/>
            </p:nvSpPr>
            <p:spPr bwMode="auto">
              <a:xfrm>
                <a:off x="7192" y="2091"/>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69" name="Freeform 192"/>
              <p:cNvSpPr/>
              <p:nvPr/>
            </p:nvSpPr>
            <p:spPr bwMode="auto">
              <a:xfrm>
                <a:off x="5611" y="2345"/>
                <a:ext cx="147" cy="102"/>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0" name="Freeform 193"/>
              <p:cNvSpPr/>
              <p:nvPr/>
            </p:nvSpPr>
            <p:spPr bwMode="auto">
              <a:xfrm>
                <a:off x="5734" y="235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1" name="Freeform 194"/>
              <p:cNvSpPr/>
              <p:nvPr/>
            </p:nvSpPr>
            <p:spPr bwMode="auto">
              <a:xfrm>
                <a:off x="5682" y="2369"/>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2" name="Freeform 195"/>
              <p:cNvSpPr/>
              <p:nvPr/>
            </p:nvSpPr>
            <p:spPr bwMode="auto">
              <a:xfrm>
                <a:off x="5814" y="2006"/>
                <a:ext cx="3" cy="5"/>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3" name="Freeform 196"/>
              <p:cNvSpPr/>
              <p:nvPr/>
            </p:nvSpPr>
            <p:spPr bwMode="auto">
              <a:xfrm>
                <a:off x="5753" y="1987"/>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4" name="Freeform 197"/>
              <p:cNvSpPr/>
              <p:nvPr/>
            </p:nvSpPr>
            <p:spPr bwMode="auto">
              <a:xfrm>
                <a:off x="5902" y="2696"/>
                <a:ext cx="3"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5" name="Freeform 198"/>
              <p:cNvSpPr/>
              <p:nvPr/>
            </p:nvSpPr>
            <p:spPr bwMode="auto">
              <a:xfrm>
                <a:off x="5727"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6" name="Freeform 199"/>
              <p:cNvSpPr/>
              <p:nvPr/>
            </p:nvSpPr>
            <p:spPr bwMode="auto">
              <a:xfrm>
                <a:off x="5729" y="1975"/>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7" name="Freeform 200"/>
              <p:cNvSpPr/>
              <p:nvPr/>
            </p:nvSpPr>
            <p:spPr bwMode="auto">
              <a:xfrm>
                <a:off x="5724" y="1985"/>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8" name="Freeform 201"/>
              <p:cNvSpPr/>
              <p:nvPr/>
            </p:nvSpPr>
            <p:spPr bwMode="auto">
              <a:xfrm>
                <a:off x="5912" y="2691"/>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79" name="Freeform 202"/>
              <p:cNvSpPr/>
              <p:nvPr/>
            </p:nvSpPr>
            <p:spPr bwMode="auto">
              <a:xfrm>
                <a:off x="5712" y="1982"/>
                <a:ext cx="3" cy="5"/>
              </a:xfrm>
              <a:custGeom>
                <a:avLst/>
                <a:gdLst>
                  <a:gd name="T0" fmla="*/ 3 w 3"/>
                  <a:gd name="T1" fmla="*/ 0 h 5"/>
                  <a:gd name="T2" fmla="*/ 3 w 3"/>
                  <a:gd name="T3" fmla="*/ 0 h 5"/>
                  <a:gd name="T4" fmla="*/ 0 w 3"/>
                  <a:gd name="T5" fmla="*/ 5 h 5"/>
                  <a:gd name="T6" fmla="*/ 3 w 3"/>
                  <a:gd name="T7" fmla="*/ 0 h 5"/>
                </a:gdLst>
                <a:ahLst/>
                <a:cxnLst>
                  <a:cxn ang="0">
                    <a:pos x="T0" y="T1"/>
                  </a:cxn>
                  <a:cxn ang="0">
                    <a:pos x="T2" y="T3"/>
                  </a:cxn>
                  <a:cxn ang="0">
                    <a:pos x="T4" y="T5"/>
                  </a:cxn>
                  <a:cxn ang="0">
                    <a:pos x="T6" y="T7"/>
                  </a:cxn>
                </a:cxnLst>
                <a:rect l="0" t="0" r="r" b="b"/>
                <a:pathLst>
                  <a:path w="3" h="5">
                    <a:moveTo>
                      <a:pt x="3" y="0"/>
                    </a:moveTo>
                    <a:lnTo>
                      <a:pt x="3" y="0"/>
                    </a:lnTo>
                    <a:lnTo>
                      <a:pt x="0" y="5"/>
                    </a:lnTo>
                    <a:lnTo>
                      <a:pt x="3"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80" name="Freeform 203"/>
              <p:cNvSpPr/>
              <p:nvPr/>
            </p:nvSpPr>
            <p:spPr bwMode="auto">
              <a:xfrm>
                <a:off x="6118" y="1672"/>
                <a:ext cx="10"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81" name="Freeform 204"/>
              <p:cNvSpPr/>
              <p:nvPr/>
            </p:nvSpPr>
            <p:spPr bwMode="auto">
              <a:xfrm>
                <a:off x="6120" y="1674"/>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35" name="Group 406"/>
            <p:cNvGrpSpPr/>
            <p:nvPr/>
          </p:nvGrpSpPr>
          <p:grpSpPr bwMode="auto">
            <a:xfrm>
              <a:off x="8959850" y="2649538"/>
              <a:ext cx="2593975" cy="2765425"/>
              <a:chOff x="5644" y="1669"/>
              <a:chExt cx="1634" cy="1742"/>
            </a:xfrm>
            <a:grpFill/>
          </p:grpSpPr>
          <p:sp>
            <p:nvSpPr>
              <p:cNvPr id="82" name="Freeform 206"/>
              <p:cNvSpPr/>
              <p:nvPr/>
            </p:nvSpPr>
            <p:spPr bwMode="auto">
              <a:xfrm>
                <a:off x="6116" y="1676"/>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3" name="Freeform 207"/>
              <p:cNvSpPr/>
              <p:nvPr/>
            </p:nvSpPr>
            <p:spPr bwMode="auto">
              <a:xfrm>
                <a:off x="6092" y="170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4" name="Freeform 208"/>
              <p:cNvSpPr/>
              <p:nvPr/>
            </p:nvSpPr>
            <p:spPr bwMode="auto">
              <a:xfrm>
                <a:off x="6092" y="1700"/>
                <a:ext cx="7" cy="3"/>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5" name="Freeform 209"/>
              <p:cNvSpPr/>
              <p:nvPr/>
            </p:nvSpPr>
            <p:spPr bwMode="auto">
              <a:xfrm>
                <a:off x="6118" y="166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6" name="Freeform 210"/>
              <p:cNvSpPr/>
              <p:nvPr/>
            </p:nvSpPr>
            <p:spPr bwMode="auto">
              <a:xfrm>
                <a:off x="5644" y="1958"/>
                <a:ext cx="180" cy="98"/>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7" name="Freeform 211"/>
              <p:cNvSpPr/>
              <p:nvPr/>
            </p:nvSpPr>
            <p:spPr bwMode="auto">
              <a:xfrm>
                <a:off x="5817" y="202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8" name="Freeform 212"/>
              <p:cNvSpPr/>
              <p:nvPr/>
            </p:nvSpPr>
            <p:spPr bwMode="auto">
              <a:xfrm>
                <a:off x="5817" y="2015"/>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9" name="Freeform 213"/>
              <p:cNvSpPr/>
              <p:nvPr/>
            </p:nvSpPr>
            <p:spPr bwMode="auto">
              <a:xfrm>
                <a:off x="5810" y="2008"/>
                <a:ext cx="2" cy="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0" name="Freeform 214"/>
              <p:cNvSpPr/>
              <p:nvPr/>
            </p:nvSpPr>
            <p:spPr bwMode="auto">
              <a:xfrm>
                <a:off x="5810" y="2051"/>
                <a:ext cx="4" cy="7"/>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1" name="Freeform 215"/>
              <p:cNvSpPr/>
              <p:nvPr/>
            </p:nvSpPr>
            <p:spPr bwMode="auto">
              <a:xfrm>
                <a:off x="5819" y="2025"/>
                <a:ext cx="3" cy="5"/>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2" name="Freeform 216"/>
              <p:cNvSpPr/>
              <p:nvPr/>
            </p:nvSpPr>
            <p:spPr bwMode="auto">
              <a:xfrm>
                <a:off x="5810" y="2053"/>
                <a:ext cx="4" cy="5"/>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3" name="Freeform 217"/>
              <p:cNvSpPr/>
              <p:nvPr/>
            </p:nvSpPr>
            <p:spPr bwMode="auto">
              <a:xfrm>
                <a:off x="7237" y="20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4" name="Freeform 218"/>
              <p:cNvSpPr/>
              <p:nvPr/>
            </p:nvSpPr>
            <p:spPr bwMode="auto">
              <a:xfrm>
                <a:off x="5758" y="2039"/>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5" name="Freeform 219"/>
              <p:cNvSpPr/>
              <p:nvPr/>
            </p:nvSpPr>
            <p:spPr bwMode="auto">
              <a:xfrm>
                <a:off x="5731" y="1977"/>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6" name="Freeform 220"/>
              <p:cNvSpPr/>
              <p:nvPr/>
            </p:nvSpPr>
            <p:spPr bwMode="auto">
              <a:xfrm>
                <a:off x="5822" y="202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7" name="Freeform 221"/>
              <p:cNvSpPr/>
              <p:nvPr/>
            </p:nvSpPr>
            <p:spPr bwMode="auto">
              <a:xfrm>
                <a:off x="5731" y="2027"/>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8" name="Freeform 222"/>
              <p:cNvSpPr/>
              <p:nvPr/>
            </p:nvSpPr>
            <p:spPr bwMode="auto">
              <a:xfrm>
                <a:off x="7278" y="2008"/>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9" name="Freeform 223"/>
              <p:cNvSpPr/>
              <p:nvPr/>
            </p:nvSpPr>
            <p:spPr bwMode="auto">
              <a:xfrm>
                <a:off x="5741" y="198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0" name="Freeform 224"/>
              <p:cNvSpPr/>
              <p:nvPr/>
            </p:nvSpPr>
            <p:spPr bwMode="auto">
              <a:xfrm>
                <a:off x="5822" y="2013"/>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1" name="Freeform 225"/>
              <p:cNvSpPr/>
              <p:nvPr/>
            </p:nvSpPr>
            <p:spPr bwMode="auto">
              <a:xfrm>
                <a:off x="6348" y="3295"/>
                <a:ext cx="7" cy="10"/>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2" name="Freeform 226"/>
              <p:cNvSpPr/>
              <p:nvPr/>
            </p:nvSpPr>
            <p:spPr bwMode="auto">
              <a:xfrm>
                <a:off x="6623" y="33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3" name="Freeform 227"/>
              <p:cNvSpPr/>
              <p:nvPr/>
            </p:nvSpPr>
            <p:spPr bwMode="auto">
              <a:xfrm>
                <a:off x="6348" y="32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4" name="Rectangle 228"/>
              <p:cNvSpPr>
                <a:spLocks noChangeArrowheads="1"/>
              </p:cNvSpPr>
              <p:nvPr/>
            </p:nvSpPr>
            <p:spPr bwMode="auto">
              <a:xfrm>
                <a:off x="6355" y="3305"/>
                <a:ext cx="5" cy="1"/>
              </a:xfrm>
              <a:prstGeom prst="rect">
                <a:avLst/>
              </a:prstGeom>
              <a:grpFill/>
              <a:ln w="9525">
                <a:noFill/>
                <a:miter lim="800000"/>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5" name="Freeform 229"/>
              <p:cNvSpPr/>
              <p:nvPr/>
            </p:nvSpPr>
            <p:spPr bwMode="auto">
              <a:xfrm>
                <a:off x="6350" y="3170"/>
                <a:ext cx="3" cy="11"/>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6" name="Freeform 230"/>
              <p:cNvSpPr/>
              <p:nvPr/>
            </p:nvSpPr>
            <p:spPr bwMode="auto">
              <a:xfrm>
                <a:off x="6350" y="3293"/>
                <a:ext cx="3"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7" name="Freeform 231"/>
              <p:cNvSpPr/>
              <p:nvPr/>
            </p:nvSpPr>
            <p:spPr bwMode="auto">
              <a:xfrm>
                <a:off x="6348" y="3167"/>
                <a:ext cx="2" cy="5"/>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8" name="Freeform 232"/>
              <p:cNvSpPr/>
              <p:nvPr/>
            </p:nvSpPr>
            <p:spPr bwMode="auto">
              <a:xfrm>
                <a:off x="6381" y="3331"/>
                <a:ext cx="5" cy="5"/>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9" name="Freeform 233"/>
              <p:cNvSpPr/>
              <p:nvPr/>
            </p:nvSpPr>
            <p:spPr bwMode="auto">
              <a:xfrm>
                <a:off x="6519" y="338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0" name="Freeform 234"/>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1" name="Freeform 235"/>
              <p:cNvSpPr/>
              <p:nvPr/>
            </p:nvSpPr>
            <p:spPr bwMode="auto">
              <a:xfrm>
                <a:off x="6348" y="317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2" name="Freeform 236"/>
              <p:cNvSpPr/>
              <p:nvPr/>
            </p:nvSpPr>
            <p:spPr bwMode="auto">
              <a:xfrm>
                <a:off x="6192" y="19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3" name="Freeform 237"/>
              <p:cNvSpPr/>
              <p:nvPr/>
            </p:nvSpPr>
            <p:spPr bwMode="auto">
              <a:xfrm>
                <a:off x="6362" y="3319"/>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4" name="Oval 238"/>
              <p:cNvSpPr>
                <a:spLocks noChangeArrowheads="1"/>
              </p:cNvSpPr>
              <p:nvPr/>
            </p:nvSpPr>
            <p:spPr bwMode="auto">
              <a:xfrm>
                <a:off x="6192" y="1973"/>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5" name="Freeform 239"/>
              <p:cNvSpPr/>
              <p:nvPr/>
            </p:nvSpPr>
            <p:spPr bwMode="auto">
              <a:xfrm>
                <a:off x="6550" y="3165"/>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6" name="Freeform 240"/>
              <p:cNvSpPr/>
              <p:nvPr/>
            </p:nvSpPr>
            <p:spPr bwMode="auto">
              <a:xfrm>
                <a:off x="6609" y="31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7" name="Freeform 241"/>
              <p:cNvSpPr/>
              <p:nvPr/>
            </p:nvSpPr>
            <p:spPr bwMode="auto">
              <a:xfrm>
                <a:off x="6585" y="31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8" name="Freeform 242"/>
              <p:cNvSpPr/>
              <p:nvPr/>
            </p:nvSpPr>
            <p:spPr bwMode="auto">
              <a:xfrm>
                <a:off x="6329" y="3020"/>
                <a:ext cx="446" cy="178"/>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19" name="Freeform 243"/>
              <p:cNvSpPr/>
              <p:nvPr/>
            </p:nvSpPr>
            <p:spPr bwMode="auto">
              <a:xfrm>
                <a:off x="6642" y="3122"/>
                <a:ext cx="3" cy="5"/>
              </a:xfrm>
              <a:custGeom>
                <a:avLst/>
                <a:gdLst>
                  <a:gd name="T0" fmla="*/ 3 w 3"/>
                  <a:gd name="T1" fmla="*/ 5 h 5"/>
                  <a:gd name="T2" fmla="*/ 3 w 3"/>
                  <a:gd name="T3" fmla="*/ 5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5"/>
                    </a:lnTo>
                    <a:lnTo>
                      <a:pt x="0" y="0"/>
                    </a:lnTo>
                    <a:lnTo>
                      <a:pt x="3" y="5"/>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0" name="Freeform 244"/>
              <p:cNvSpPr/>
              <p:nvPr/>
            </p:nvSpPr>
            <p:spPr bwMode="auto">
              <a:xfrm>
                <a:off x="6614" y="3139"/>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1" name="Freeform 245"/>
              <p:cNvSpPr/>
              <p:nvPr/>
            </p:nvSpPr>
            <p:spPr bwMode="auto">
              <a:xfrm>
                <a:off x="6616" y="31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2" name="Freeform 246"/>
              <p:cNvSpPr/>
              <p:nvPr/>
            </p:nvSpPr>
            <p:spPr bwMode="auto">
              <a:xfrm>
                <a:off x="6355" y="3174"/>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3" name="Freeform 247"/>
              <p:cNvSpPr/>
              <p:nvPr/>
            </p:nvSpPr>
            <p:spPr bwMode="auto">
              <a:xfrm>
                <a:off x="6614" y="3148"/>
                <a:ext cx="2" cy="5"/>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4" name="Freeform 248"/>
              <p:cNvSpPr/>
              <p:nvPr/>
            </p:nvSpPr>
            <p:spPr bwMode="auto">
              <a:xfrm>
                <a:off x="6365" y="3186"/>
                <a:ext cx="2" cy="5"/>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5" name="Freeform 249"/>
              <p:cNvSpPr/>
              <p:nvPr/>
            </p:nvSpPr>
            <p:spPr bwMode="auto">
              <a:xfrm>
                <a:off x="6386" y="3191"/>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6" name="Freeform 250"/>
              <p:cNvSpPr/>
              <p:nvPr/>
            </p:nvSpPr>
            <p:spPr bwMode="auto">
              <a:xfrm>
                <a:off x="6367" y="3181"/>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7" name="Freeform 251"/>
              <p:cNvSpPr/>
              <p:nvPr/>
            </p:nvSpPr>
            <p:spPr bwMode="auto">
              <a:xfrm>
                <a:off x="6516" y="3378"/>
                <a:ext cx="5" cy="10"/>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8" name="Freeform 252"/>
              <p:cNvSpPr/>
              <p:nvPr/>
            </p:nvSpPr>
            <p:spPr bwMode="auto">
              <a:xfrm>
                <a:off x="6398" y="3191"/>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9" name="Freeform 253"/>
              <p:cNvSpPr/>
              <p:nvPr/>
            </p:nvSpPr>
            <p:spPr bwMode="auto">
              <a:xfrm>
                <a:off x="6583" y="33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0" name="Freeform 254"/>
              <p:cNvSpPr>
                <a:spLocks noEditPoints="1"/>
              </p:cNvSpPr>
              <p:nvPr/>
            </p:nvSpPr>
            <p:spPr bwMode="auto">
              <a:xfrm>
                <a:off x="6519" y="3305"/>
                <a:ext cx="171" cy="106"/>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1" name="Freeform 255"/>
              <p:cNvSpPr/>
              <p:nvPr/>
            </p:nvSpPr>
            <p:spPr bwMode="auto">
              <a:xfrm>
                <a:off x="6649" y="3359"/>
                <a:ext cx="5" cy="5"/>
              </a:xfrm>
              <a:custGeom>
                <a:avLst/>
                <a:gdLst>
                  <a:gd name="T0" fmla="*/ 5 w 5"/>
                  <a:gd name="T1" fmla="*/ 5 h 5"/>
                  <a:gd name="T2" fmla="*/ 0 w 5"/>
                  <a:gd name="T3" fmla="*/ 0 h 5"/>
                  <a:gd name="T4" fmla="*/ 3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3" y="5"/>
                    </a:lnTo>
                    <a:lnTo>
                      <a:pt x="5" y="5"/>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2" name="Freeform 256"/>
              <p:cNvSpPr/>
              <p:nvPr/>
            </p:nvSpPr>
            <p:spPr bwMode="auto">
              <a:xfrm>
                <a:off x="6538" y="34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3" name="Freeform 257"/>
              <p:cNvSpPr/>
              <p:nvPr/>
            </p:nvSpPr>
            <p:spPr bwMode="auto">
              <a:xfrm>
                <a:off x="6633" y="3388"/>
                <a:ext cx="2"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4" name="Oval 258"/>
              <p:cNvSpPr>
                <a:spLocks noChangeArrowheads="1"/>
              </p:cNvSpPr>
              <p:nvPr/>
            </p:nvSpPr>
            <p:spPr bwMode="auto">
              <a:xfrm>
                <a:off x="6184" y="1975"/>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5" name="Freeform 259"/>
              <p:cNvSpPr/>
              <p:nvPr/>
            </p:nvSpPr>
            <p:spPr bwMode="auto">
              <a:xfrm>
                <a:off x="6187" y="197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6" name="Freeform 260"/>
              <p:cNvSpPr/>
              <p:nvPr/>
            </p:nvSpPr>
            <p:spPr bwMode="auto">
              <a:xfrm>
                <a:off x="6545" y="31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7" name="Freeform 261"/>
              <p:cNvSpPr/>
              <p:nvPr/>
            </p:nvSpPr>
            <p:spPr bwMode="auto">
              <a:xfrm>
                <a:off x="6552" y="3331"/>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8" name="Freeform 262"/>
              <p:cNvSpPr/>
              <p:nvPr/>
            </p:nvSpPr>
            <p:spPr bwMode="auto">
              <a:xfrm>
                <a:off x="6621" y="331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9" name="Freeform 263"/>
              <p:cNvSpPr/>
              <p:nvPr/>
            </p:nvSpPr>
            <p:spPr bwMode="auto">
              <a:xfrm>
                <a:off x="6524" y="3390"/>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0" name="Rectangle 264"/>
              <p:cNvSpPr>
                <a:spLocks noChangeArrowheads="1"/>
              </p:cNvSpPr>
              <p:nvPr/>
            </p:nvSpPr>
            <p:spPr bwMode="auto">
              <a:xfrm>
                <a:off x="6652" y="3293"/>
                <a:ext cx="1" cy="5"/>
              </a:xfrm>
              <a:prstGeom prst="rect">
                <a:avLst/>
              </a:prstGeom>
              <a:grpFill/>
              <a:ln w="9525">
                <a:noFill/>
                <a:miter lim="800000"/>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1" name="Freeform 265"/>
              <p:cNvSpPr/>
              <p:nvPr/>
            </p:nvSpPr>
            <p:spPr bwMode="auto">
              <a:xfrm>
                <a:off x="6528" y="335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2" name="Freeform 266"/>
              <p:cNvSpPr/>
              <p:nvPr/>
            </p:nvSpPr>
            <p:spPr bwMode="auto">
              <a:xfrm>
                <a:off x="6531" y="3350"/>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3" name="Freeform 267"/>
              <p:cNvSpPr/>
              <p:nvPr/>
            </p:nvSpPr>
            <p:spPr bwMode="auto">
              <a:xfrm>
                <a:off x="6521" y="3383"/>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4" name="Freeform 268"/>
              <p:cNvSpPr/>
              <p:nvPr/>
            </p:nvSpPr>
            <p:spPr bwMode="auto">
              <a:xfrm>
                <a:off x="6521" y="3395"/>
                <a:ext cx="3"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5" name="Freeform 269"/>
              <p:cNvSpPr/>
              <p:nvPr/>
            </p:nvSpPr>
            <p:spPr bwMode="auto">
              <a:xfrm>
                <a:off x="6618" y="33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6" name="Freeform 270"/>
              <p:cNvSpPr/>
              <p:nvPr/>
            </p:nvSpPr>
            <p:spPr bwMode="auto">
              <a:xfrm>
                <a:off x="6189"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7" name="Freeform 271"/>
              <p:cNvSpPr/>
              <p:nvPr/>
            </p:nvSpPr>
            <p:spPr bwMode="auto">
              <a:xfrm>
                <a:off x="6531" y="34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8" name="Freeform 272"/>
              <p:cNvSpPr/>
              <p:nvPr/>
            </p:nvSpPr>
            <p:spPr bwMode="auto">
              <a:xfrm>
                <a:off x="6894" y="2707"/>
                <a:ext cx="4" cy="3"/>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9" name="Freeform 273"/>
              <p:cNvSpPr/>
              <p:nvPr/>
            </p:nvSpPr>
            <p:spPr bwMode="auto">
              <a:xfrm>
                <a:off x="6519" y="3378"/>
                <a:ext cx="5"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0" name="Freeform 274"/>
              <p:cNvSpPr/>
              <p:nvPr/>
            </p:nvSpPr>
            <p:spPr bwMode="auto">
              <a:xfrm>
                <a:off x="6645" y="33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1" name="Freeform 275"/>
              <p:cNvSpPr/>
              <p:nvPr/>
            </p:nvSpPr>
            <p:spPr bwMode="auto">
              <a:xfrm>
                <a:off x="6187" y="19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2" name="Freeform 276"/>
              <p:cNvSpPr/>
              <p:nvPr/>
            </p:nvSpPr>
            <p:spPr bwMode="auto">
              <a:xfrm>
                <a:off x="6642" y="3371"/>
                <a:ext cx="3"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3" name="Freeform 277"/>
              <p:cNvSpPr/>
              <p:nvPr/>
            </p:nvSpPr>
            <p:spPr bwMode="auto">
              <a:xfrm>
                <a:off x="6645" y="338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4" name="Freeform 278"/>
              <p:cNvSpPr/>
              <p:nvPr/>
            </p:nvSpPr>
            <p:spPr bwMode="auto">
              <a:xfrm>
                <a:off x="6187" y="197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5" name="Freeform 279"/>
              <p:cNvSpPr/>
              <p:nvPr/>
            </p:nvSpPr>
            <p:spPr bwMode="auto">
              <a:xfrm>
                <a:off x="6187" y="197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6" name="Freeform 280"/>
              <p:cNvSpPr/>
              <p:nvPr/>
            </p:nvSpPr>
            <p:spPr bwMode="auto">
              <a:xfrm>
                <a:off x="6647" y="338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7" name="Freeform 281"/>
              <p:cNvSpPr/>
              <p:nvPr/>
            </p:nvSpPr>
            <p:spPr bwMode="auto">
              <a:xfrm>
                <a:off x="6192" y="19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8" name="Freeform 282"/>
              <p:cNvSpPr/>
              <p:nvPr/>
            </p:nvSpPr>
            <p:spPr bwMode="auto">
              <a:xfrm>
                <a:off x="6557" y="2025"/>
                <a:ext cx="5" cy="9"/>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9" name="Freeform 283"/>
              <p:cNvSpPr/>
              <p:nvPr/>
            </p:nvSpPr>
            <p:spPr bwMode="auto">
              <a:xfrm>
                <a:off x="6286" y="1700"/>
                <a:ext cx="5" cy="5"/>
              </a:xfrm>
              <a:custGeom>
                <a:avLst/>
                <a:gdLst>
                  <a:gd name="T0" fmla="*/ 0 w 5"/>
                  <a:gd name="T1" fmla="*/ 5 h 5"/>
                  <a:gd name="T2" fmla="*/ 5 w 5"/>
                  <a:gd name="T3" fmla="*/ 0 h 5"/>
                  <a:gd name="T4" fmla="*/ 0 w 5"/>
                  <a:gd name="T5" fmla="*/ 3 h 5"/>
                  <a:gd name="T6" fmla="*/ 0 w 5"/>
                  <a:gd name="T7" fmla="*/ 5 h 5"/>
                </a:gdLst>
                <a:ahLst/>
                <a:cxnLst>
                  <a:cxn ang="0">
                    <a:pos x="T0" y="T1"/>
                  </a:cxn>
                  <a:cxn ang="0">
                    <a:pos x="T2" y="T3"/>
                  </a:cxn>
                  <a:cxn ang="0">
                    <a:pos x="T4" y="T5"/>
                  </a:cxn>
                  <a:cxn ang="0">
                    <a:pos x="T6" y="T7"/>
                  </a:cxn>
                </a:cxnLst>
                <a:rect l="0" t="0" r="r" b="b"/>
                <a:pathLst>
                  <a:path w="5" h="5">
                    <a:moveTo>
                      <a:pt x="0" y="5"/>
                    </a:moveTo>
                    <a:lnTo>
                      <a:pt x="5" y="0"/>
                    </a:lnTo>
                    <a:lnTo>
                      <a:pt x="0" y="3"/>
                    </a:lnTo>
                    <a:lnTo>
                      <a:pt x="0" y="5"/>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0" name="Freeform 284"/>
              <p:cNvSpPr/>
              <p:nvPr/>
            </p:nvSpPr>
            <p:spPr bwMode="auto">
              <a:xfrm>
                <a:off x="6732" y="1705"/>
                <a:ext cx="10" cy="5"/>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1" name="Freeform 285"/>
              <p:cNvSpPr/>
              <p:nvPr/>
            </p:nvSpPr>
            <p:spPr bwMode="auto">
              <a:xfrm>
                <a:off x="6161" y="2072"/>
                <a:ext cx="2" cy="24"/>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2" name="Freeform 286"/>
              <p:cNvSpPr>
                <a:spLocks noEditPoints="1"/>
              </p:cNvSpPr>
              <p:nvPr/>
            </p:nvSpPr>
            <p:spPr bwMode="auto">
              <a:xfrm>
                <a:off x="6144" y="1918"/>
                <a:ext cx="85" cy="102"/>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3" name="Freeform 287"/>
              <p:cNvSpPr/>
              <p:nvPr/>
            </p:nvSpPr>
            <p:spPr bwMode="auto">
              <a:xfrm>
                <a:off x="6199" y="2068"/>
                <a:ext cx="4" cy="7"/>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4" name="Freeform 288"/>
              <p:cNvSpPr/>
              <p:nvPr/>
            </p:nvSpPr>
            <p:spPr bwMode="auto">
              <a:xfrm>
                <a:off x="6763" y="1710"/>
                <a:ext cx="5" cy="4"/>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5" name="Freeform 289"/>
              <p:cNvSpPr/>
              <p:nvPr/>
            </p:nvSpPr>
            <p:spPr bwMode="auto">
              <a:xfrm>
                <a:off x="6182" y="19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6" name="Freeform 290"/>
              <p:cNvSpPr/>
              <p:nvPr/>
            </p:nvSpPr>
            <p:spPr bwMode="auto">
              <a:xfrm>
                <a:off x="6917" y="1868"/>
                <a:ext cx="5" cy="5"/>
              </a:xfrm>
              <a:custGeom>
                <a:avLst/>
                <a:gdLst>
                  <a:gd name="T0" fmla="*/ 0 w 5"/>
                  <a:gd name="T1" fmla="*/ 3 h 5"/>
                  <a:gd name="T2" fmla="*/ 3 w 5"/>
                  <a:gd name="T3" fmla="*/ 5 h 5"/>
                  <a:gd name="T4" fmla="*/ 5 w 5"/>
                  <a:gd name="T5" fmla="*/ 0 h 5"/>
                  <a:gd name="T6" fmla="*/ 0 w 5"/>
                  <a:gd name="T7" fmla="*/ 3 h 5"/>
                </a:gdLst>
                <a:ahLst/>
                <a:cxnLst>
                  <a:cxn ang="0">
                    <a:pos x="T0" y="T1"/>
                  </a:cxn>
                  <a:cxn ang="0">
                    <a:pos x="T2" y="T3"/>
                  </a:cxn>
                  <a:cxn ang="0">
                    <a:pos x="T4" y="T5"/>
                  </a:cxn>
                  <a:cxn ang="0">
                    <a:pos x="T6" y="T7"/>
                  </a:cxn>
                </a:cxnLst>
                <a:rect l="0" t="0" r="r" b="b"/>
                <a:pathLst>
                  <a:path w="5" h="5">
                    <a:moveTo>
                      <a:pt x="0" y="3"/>
                    </a:moveTo>
                    <a:lnTo>
                      <a:pt x="3" y="5"/>
                    </a:lnTo>
                    <a:lnTo>
                      <a:pt x="5" y="0"/>
                    </a:lnTo>
                    <a:lnTo>
                      <a:pt x="0" y="3"/>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7" name="Freeform 291"/>
              <p:cNvSpPr/>
              <p:nvPr/>
            </p:nvSpPr>
            <p:spPr bwMode="auto">
              <a:xfrm>
                <a:off x="6614" y="265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8" name="Freeform 292"/>
              <p:cNvSpPr/>
              <p:nvPr/>
            </p:nvSpPr>
            <p:spPr bwMode="auto">
              <a:xfrm>
                <a:off x="6614" y="2670"/>
                <a:ext cx="4" cy="4"/>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9" name="Freeform 293"/>
              <p:cNvSpPr/>
              <p:nvPr/>
            </p:nvSpPr>
            <p:spPr bwMode="auto">
              <a:xfrm>
                <a:off x="6706" y="2454"/>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0" name="Freeform 294"/>
              <p:cNvSpPr/>
              <p:nvPr/>
            </p:nvSpPr>
            <p:spPr bwMode="auto">
              <a:xfrm>
                <a:off x="6818" y="2395"/>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1" name="Freeform 295"/>
              <p:cNvSpPr/>
              <p:nvPr/>
            </p:nvSpPr>
            <p:spPr bwMode="auto">
              <a:xfrm>
                <a:off x="6820" y="2326"/>
                <a:ext cx="5" cy="2"/>
              </a:xfrm>
              <a:custGeom>
                <a:avLst/>
                <a:gdLst>
                  <a:gd name="T0" fmla="*/ 5 w 5"/>
                  <a:gd name="T1" fmla="*/ 2 h 2"/>
                  <a:gd name="T2" fmla="*/ 5 w 5"/>
                  <a:gd name="T3" fmla="*/ 0 h 2"/>
                  <a:gd name="T4" fmla="*/ 0 w 5"/>
                  <a:gd name="T5" fmla="*/ 2 h 2"/>
                  <a:gd name="T6" fmla="*/ 5 w 5"/>
                  <a:gd name="T7" fmla="*/ 2 h 2"/>
                </a:gdLst>
                <a:ahLst/>
                <a:cxnLst>
                  <a:cxn ang="0">
                    <a:pos x="T0" y="T1"/>
                  </a:cxn>
                  <a:cxn ang="0">
                    <a:pos x="T2" y="T3"/>
                  </a:cxn>
                  <a:cxn ang="0">
                    <a:pos x="T4" y="T5"/>
                  </a:cxn>
                  <a:cxn ang="0">
                    <a:pos x="T6" y="T7"/>
                  </a:cxn>
                </a:cxnLst>
                <a:rect l="0" t="0" r="r" b="b"/>
                <a:pathLst>
                  <a:path w="5" h="2">
                    <a:moveTo>
                      <a:pt x="5" y="2"/>
                    </a:moveTo>
                    <a:lnTo>
                      <a:pt x="5" y="0"/>
                    </a:lnTo>
                    <a:lnTo>
                      <a:pt x="0" y="2"/>
                    </a:lnTo>
                    <a:lnTo>
                      <a:pt x="5" y="2"/>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2" name="Freeform 296"/>
              <p:cNvSpPr/>
              <p:nvPr/>
            </p:nvSpPr>
            <p:spPr bwMode="auto">
              <a:xfrm>
                <a:off x="6196" y="1968"/>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3" name="Oval 297"/>
              <p:cNvSpPr>
                <a:spLocks noChangeArrowheads="1"/>
              </p:cNvSpPr>
              <p:nvPr/>
            </p:nvSpPr>
            <p:spPr bwMode="auto">
              <a:xfrm>
                <a:off x="6187" y="1966"/>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4" name="Oval 298"/>
              <p:cNvSpPr>
                <a:spLocks noChangeArrowheads="1"/>
              </p:cNvSpPr>
              <p:nvPr/>
            </p:nvSpPr>
            <p:spPr bwMode="auto">
              <a:xfrm>
                <a:off x="6189" y="1966"/>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5" name="Freeform 299"/>
              <p:cNvSpPr/>
              <p:nvPr/>
            </p:nvSpPr>
            <p:spPr bwMode="auto">
              <a:xfrm>
                <a:off x="6187" y="1966"/>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6" name="Oval 300"/>
              <p:cNvSpPr>
                <a:spLocks noChangeArrowheads="1"/>
              </p:cNvSpPr>
              <p:nvPr/>
            </p:nvSpPr>
            <p:spPr bwMode="auto">
              <a:xfrm>
                <a:off x="6192" y="1968"/>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7" name="Freeform 301"/>
              <p:cNvSpPr/>
              <p:nvPr/>
            </p:nvSpPr>
            <p:spPr bwMode="auto">
              <a:xfrm>
                <a:off x="6192" y="1966"/>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8" name="Freeform 302"/>
              <p:cNvSpPr/>
              <p:nvPr/>
            </p:nvSpPr>
            <p:spPr bwMode="auto">
              <a:xfrm>
                <a:off x="6192" y="1966"/>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9" name="Oval 303"/>
              <p:cNvSpPr>
                <a:spLocks noChangeArrowheads="1"/>
              </p:cNvSpPr>
              <p:nvPr/>
            </p:nvSpPr>
            <p:spPr bwMode="auto">
              <a:xfrm>
                <a:off x="6182" y="1963"/>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0" name="Freeform 304"/>
              <p:cNvSpPr/>
              <p:nvPr/>
            </p:nvSpPr>
            <p:spPr bwMode="auto">
              <a:xfrm>
                <a:off x="6187" y="1963"/>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1" name="Freeform 305"/>
              <p:cNvSpPr/>
              <p:nvPr/>
            </p:nvSpPr>
            <p:spPr bwMode="auto">
              <a:xfrm>
                <a:off x="6187" y="196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2" name="Oval 306"/>
              <p:cNvSpPr>
                <a:spLocks noChangeArrowheads="1"/>
              </p:cNvSpPr>
              <p:nvPr/>
            </p:nvSpPr>
            <p:spPr bwMode="auto">
              <a:xfrm>
                <a:off x="6203" y="1970"/>
                <a:ext cx="1" cy="1"/>
              </a:xfrm>
              <a:prstGeom prst="ellipse">
                <a:avLst/>
              </a:pr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3" name="Freeform 307"/>
              <p:cNvSpPr/>
              <p:nvPr/>
            </p:nvSpPr>
            <p:spPr bwMode="auto">
              <a:xfrm>
                <a:off x="6611" y="2705"/>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4" name="Freeform 308"/>
              <p:cNvSpPr/>
              <p:nvPr/>
            </p:nvSpPr>
            <p:spPr bwMode="auto">
              <a:xfrm>
                <a:off x="6184" y="1961"/>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5" name="Freeform 309"/>
              <p:cNvSpPr/>
              <p:nvPr/>
            </p:nvSpPr>
            <p:spPr bwMode="auto">
              <a:xfrm>
                <a:off x="6187" y="1963"/>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6" name="Freeform 310"/>
              <p:cNvSpPr/>
              <p:nvPr/>
            </p:nvSpPr>
            <p:spPr bwMode="auto">
              <a:xfrm>
                <a:off x="6599" y="271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7" name="Freeform 311"/>
              <p:cNvSpPr/>
              <p:nvPr/>
            </p:nvSpPr>
            <p:spPr bwMode="auto">
              <a:xfrm>
                <a:off x="6441" y="2470"/>
                <a:ext cx="2" cy="3"/>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8" name="Freeform 312"/>
              <p:cNvSpPr/>
              <p:nvPr/>
            </p:nvSpPr>
            <p:spPr bwMode="auto">
              <a:xfrm>
                <a:off x="6424" y="2470"/>
                <a:ext cx="9" cy="3"/>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w="9525">
                <a:no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9" name="Freeform 313"/>
              <p:cNvSpPr/>
              <p:nvPr/>
            </p:nvSpPr>
            <p:spPr bwMode="auto">
              <a:xfrm>
                <a:off x="6452" y="247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0" name="Freeform 314"/>
              <p:cNvSpPr/>
              <p:nvPr/>
            </p:nvSpPr>
            <p:spPr bwMode="auto">
              <a:xfrm>
                <a:off x="6450" y="2470"/>
                <a:ext cx="2" cy="5"/>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1" name="Freeform 315"/>
              <p:cNvSpPr/>
              <p:nvPr/>
            </p:nvSpPr>
            <p:spPr bwMode="auto">
              <a:xfrm>
                <a:off x="6450" y="2537"/>
                <a:ext cx="10"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2" name="Freeform 316"/>
              <p:cNvSpPr/>
              <p:nvPr/>
            </p:nvSpPr>
            <p:spPr bwMode="auto">
              <a:xfrm>
                <a:off x="6455" y="2539"/>
                <a:ext cx="5" cy="3"/>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3" name="Freeform 317"/>
              <p:cNvSpPr/>
              <p:nvPr/>
            </p:nvSpPr>
            <p:spPr bwMode="auto">
              <a:xfrm>
                <a:off x="6457" y="2537"/>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4" name="Freeform 318"/>
              <p:cNvSpPr/>
              <p:nvPr/>
            </p:nvSpPr>
            <p:spPr bwMode="auto">
              <a:xfrm>
                <a:off x="6443" y="2470"/>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5" name="Freeform 319"/>
              <p:cNvSpPr/>
              <p:nvPr/>
            </p:nvSpPr>
            <p:spPr bwMode="auto">
              <a:xfrm>
                <a:off x="6334" y="3127"/>
                <a:ext cx="7" cy="5"/>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6" name="Freeform 320"/>
              <p:cNvSpPr/>
              <p:nvPr/>
            </p:nvSpPr>
            <p:spPr bwMode="auto">
              <a:xfrm>
                <a:off x="6336" y="3125"/>
                <a:ext cx="3"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7" name="Freeform 321"/>
              <p:cNvSpPr/>
              <p:nvPr/>
            </p:nvSpPr>
            <p:spPr bwMode="auto">
              <a:xfrm>
                <a:off x="6521" y="3089"/>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8" name="Freeform 322"/>
              <p:cNvSpPr/>
              <p:nvPr/>
            </p:nvSpPr>
            <p:spPr bwMode="auto">
              <a:xfrm>
                <a:off x="6645" y="3053"/>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199" name="Freeform 323"/>
              <p:cNvSpPr/>
              <p:nvPr/>
            </p:nvSpPr>
            <p:spPr bwMode="auto">
              <a:xfrm>
                <a:off x="6604" y="3080"/>
                <a:ext cx="3"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0" name="Freeform 324"/>
              <p:cNvSpPr/>
              <p:nvPr/>
            </p:nvSpPr>
            <p:spPr bwMode="auto">
              <a:xfrm>
                <a:off x="6602" y="273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1" name="Freeform 325"/>
              <p:cNvSpPr/>
              <p:nvPr/>
            </p:nvSpPr>
            <p:spPr bwMode="auto">
              <a:xfrm>
                <a:off x="6469" y="313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2" name="Freeform 326"/>
              <p:cNvSpPr/>
              <p:nvPr/>
            </p:nvSpPr>
            <p:spPr bwMode="auto">
              <a:xfrm>
                <a:off x="6265" y="2238"/>
                <a:ext cx="10" cy="19"/>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3" name="Freeform 327"/>
              <p:cNvSpPr/>
              <p:nvPr/>
            </p:nvSpPr>
            <p:spPr bwMode="auto">
              <a:xfrm>
                <a:off x="6455" y="2537"/>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4" name="Freeform 328"/>
              <p:cNvSpPr/>
              <p:nvPr/>
            </p:nvSpPr>
            <p:spPr bwMode="auto">
              <a:xfrm>
                <a:off x="6597" y="2734"/>
                <a:ext cx="5"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5" name="Freeform 329"/>
              <p:cNvSpPr/>
              <p:nvPr/>
            </p:nvSpPr>
            <p:spPr bwMode="auto">
              <a:xfrm>
                <a:off x="6607" y="2703"/>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6" name="Freeform 330"/>
              <p:cNvSpPr/>
              <p:nvPr/>
            </p:nvSpPr>
            <p:spPr bwMode="auto">
              <a:xfrm>
                <a:off x="6597" y="2726"/>
                <a:ext cx="12" cy="5"/>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7" name="Freeform 331"/>
              <p:cNvSpPr/>
              <p:nvPr/>
            </p:nvSpPr>
            <p:spPr bwMode="auto">
              <a:xfrm>
                <a:off x="6452" y="2700"/>
                <a:ext cx="5"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8" name="Freeform 332"/>
              <p:cNvSpPr/>
              <p:nvPr/>
            </p:nvSpPr>
            <p:spPr bwMode="auto">
              <a:xfrm>
                <a:off x="6445" y="2556"/>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09" name="Freeform 333"/>
              <p:cNvSpPr/>
              <p:nvPr/>
            </p:nvSpPr>
            <p:spPr bwMode="auto">
              <a:xfrm>
                <a:off x="6448" y="25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0" name="Freeform 334"/>
              <p:cNvSpPr/>
              <p:nvPr/>
            </p:nvSpPr>
            <p:spPr bwMode="auto">
              <a:xfrm>
                <a:off x="6469" y="2719"/>
                <a:ext cx="5" cy="3"/>
              </a:xfrm>
              <a:custGeom>
                <a:avLst/>
                <a:gdLst>
                  <a:gd name="T0" fmla="*/ 0 w 5"/>
                  <a:gd name="T1" fmla="*/ 3 h 3"/>
                  <a:gd name="T2" fmla="*/ 0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0" y="3"/>
                    </a:lnTo>
                    <a:lnTo>
                      <a:pt x="5" y="0"/>
                    </a:lnTo>
                    <a:lnTo>
                      <a:pt x="0" y="3"/>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1" name="Freeform 335"/>
              <p:cNvSpPr/>
              <p:nvPr/>
            </p:nvSpPr>
            <p:spPr bwMode="auto">
              <a:xfrm>
                <a:off x="6452" y="2546"/>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2" name="Rectangle 336"/>
              <p:cNvSpPr>
                <a:spLocks noChangeArrowheads="1"/>
              </p:cNvSpPr>
              <p:nvPr/>
            </p:nvSpPr>
            <p:spPr bwMode="auto">
              <a:xfrm>
                <a:off x="6452" y="2655"/>
                <a:ext cx="3" cy="1"/>
              </a:xfrm>
              <a:prstGeom prst="rect">
                <a:avLst/>
              </a:prstGeom>
              <a:grpFill/>
              <a:ln w="9525">
                <a:noFill/>
                <a:miter lim="800000"/>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3" name="Freeform 337"/>
              <p:cNvSpPr/>
              <p:nvPr/>
            </p:nvSpPr>
            <p:spPr bwMode="auto">
              <a:xfrm>
                <a:off x="6448" y="2560"/>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4" name="Freeform 338"/>
              <p:cNvSpPr/>
              <p:nvPr/>
            </p:nvSpPr>
            <p:spPr bwMode="auto">
              <a:xfrm>
                <a:off x="6192" y="197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5" name="Freeform 339"/>
              <p:cNvSpPr/>
              <p:nvPr/>
            </p:nvSpPr>
            <p:spPr bwMode="auto">
              <a:xfrm>
                <a:off x="6531" y="24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6" name="Freeform 340"/>
              <p:cNvSpPr/>
              <p:nvPr/>
            </p:nvSpPr>
            <p:spPr bwMode="auto">
              <a:xfrm>
                <a:off x="6388" y="3264"/>
                <a:ext cx="3"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7" name="Freeform 341"/>
              <p:cNvSpPr/>
              <p:nvPr/>
            </p:nvSpPr>
            <p:spPr bwMode="auto">
              <a:xfrm>
                <a:off x="6353" y="3094"/>
                <a:ext cx="446" cy="18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8" name="Freeform 342"/>
              <p:cNvSpPr/>
              <p:nvPr/>
            </p:nvSpPr>
            <p:spPr bwMode="auto">
              <a:xfrm>
                <a:off x="6365" y="3215"/>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19" name="Freeform 343"/>
              <p:cNvSpPr/>
              <p:nvPr/>
            </p:nvSpPr>
            <p:spPr bwMode="auto">
              <a:xfrm>
                <a:off x="6889" y="2757"/>
                <a:ext cx="2" cy="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0" name="Freeform 344"/>
              <p:cNvSpPr/>
              <p:nvPr/>
            </p:nvSpPr>
            <p:spPr bwMode="auto">
              <a:xfrm>
                <a:off x="6360" y="3222"/>
                <a:ext cx="2" cy="2"/>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1" name="Freeform 345"/>
              <p:cNvSpPr/>
              <p:nvPr/>
            </p:nvSpPr>
            <p:spPr bwMode="auto">
              <a:xfrm>
                <a:off x="6609" y="3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2" name="Freeform 346"/>
              <p:cNvSpPr/>
              <p:nvPr/>
            </p:nvSpPr>
            <p:spPr bwMode="auto">
              <a:xfrm>
                <a:off x="6531" y="247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3" name="Freeform 347"/>
              <p:cNvSpPr/>
              <p:nvPr/>
            </p:nvSpPr>
            <p:spPr bwMode="auto">
              <a:xfrm>
                <a:off x="6960" y="2793"/>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4" name="Freeform 348"/>
              <p:cNvSpPr/>
              <p:nvPr/>
            </p:nvSpPr>
            <p:spPr bwMode="auto">
              <a:xfrm>
                <a:off x="6524" y="2463"/>
                <a:ext cx="2" cy="3"/>
              </a:xfrm>
              <a:custGeom>
                <a:avLst/>
                <a:gdLst>
                  <a:gd name="T0" fmla="*/ 2 w 2"/>
                  <a:gd name="T1" fmla="*/ 0 h 3"/>
                  <a:gd name="T2" fmla="*/ 0 w 2"/>
                  <a:gd name="T3" fmla="*/ 3 h 3"/>
                  <a:gd name="T4" fmla="*/ 0 w 2"/>
                  <a:gd name="T5" fmla="*/ 0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0" y="0"/>
                    </a:lnTo>
                    <a:lnTo>
                      <a:pt x="2"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5" name="Freeform 349"/>
              <p:cNvSpPr/>
              <p:nvPr/>
            </p:nvSpPr>
            <p:spPr bwMode="auto">
              <a:xfrm>
                <a:off x="6569" y="3205"/>
                <a:ext cx="0" cy="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6" name="Freeform 350"/>
              <p:cNvSpPr/>
              <p:nvPr/>
            </p:nvSpPr>
            <p:spPr bwMode="auto">
              <a:xfrm>
                <a:off x="6512" y="2485"/>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7" name="Freeform 351"/>
              <p:cNvSpPr/>
              <p:nvPr/>
            </p:nvSpPr>
            <p:spPr bwMode="auto">
              <a:xfrm>
                <a:off x="6460" y="2473"/>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8" name="Freeform 352"/>
              <p:cNvSpPr/>
              <p:nvPr/>
            </p:nvSpPr>
            <p:spPr bwMode="auto">
              <a:xfrm>
                <a:off x="6462" y="2470"/>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29" name="Freeform 353"/>
              <p:cNvSpPr/>
              <p:nvPr/>
            </p:nvSpPr>
            <p:spPr bwMode="auto">
              <a:xfrm>
                <a:off x="6524" y="2475"/>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0" name="Freeform 354"/>
              <p:cNvSpPr/>
              <p:nvPr/>
            </p:nvSpPr>
            <p:spPr bwMode="auto">
              <a:xfrm>
                <a:off x="6386" y="326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1" name="Freeform 355"/>
              <p:cNvSpPr/>
              <p:nvPr/>
            </p:nvSpPr>
            <p:spPr bwMode="auto">
              <a:xfrm>
                <a:off x="6407" y="3272"/>
                <a:ext cx="3" cy="7"/>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2" name="Freeform 356"/>
              <p:cNvSpPr/>
              <p:nvPr/>
            </p:nvSpPr>
            <p:spPr bwMode="auto">
              <a:xfrm>
                <a:off x="6374" y="3257"/>
                <a:ext cx="7" cy="3"/>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3" name="Freeform 357"/>
              <p:cNvSpPr/>
              <p:nvPr/>
            </p:nvSpPr>
            <p:spPr bwMode="auto">
              <a:xfrm>
                <a:off x="6417" y="3272"/>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4" name="Freeform 358"/>
              <p:cNvSpPr/>
              <p:nvPr/>
            </p:nvSpPr>
            <p:spPr bwMode="auto">
              <a:xfrm>
                <a:off x="6054"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5" name="Freeform 359"/>
              <p:cNvSpPr/>
              <p:nvPr/>
            </p:nvSpPr>
            <p:spPr bwMode="auto">
              <a:xfrm>
                <a:off x="6369" y="3250"/>
                <a:ext cx="3" cy="5"/>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6" name="Freeform 360"/>
              <p:cNvSpPr/>
              <p:nvPr/>
            </p:nvSpPr>
            <p:spPr bwMode="auto">
              <a:xfrm>
                <a:off x="6573" y="3250"/>
                <a:ext cx="0" cy="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7" name="Freeform 361"/>
              <p:cNvSpPr/>
              <p:nvPr/>
            </p:nvSpPr>
            <p:spPr bwMode="auto">
              <a:xfrm>
                <a:off x="6640" y="3222"/>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8" name="Freeform 362"/>
              <p:cNvSpPr/>
              <p:nvPr/>
            </p:nvSpPr>
            <p:spPr bwMode="auto">
              <a:xfrm>
                <a:off x="6640" y="32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39" name="Freeform 363"/>
              <p:cNvSpPr/>
              <p:nvPr/>
            </p:nvSpPr>
            <p:spPr bwMode="auto">
              <a:xfrm>
                <a:off x="6633" y="3234"/>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0" name="Freeform 364"/>
              <p:cNvSpPr/>
              <p:nvPr/>
            </p:nvSpPr>
            <p:spPr bwMode="auto">
              <a:xfrm>
                <a:off x="6365" y="3314"/>
                <a:ext cx="4" cy="5"/>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1" name="Freeform 365"/>
              <p:cNvSpPr/>
              <p:nvPr/>
            </p:nvSpPr>
            <p:spPr bwMode="auto">
              <a:xfrm>
                <a:off x="6640" y="3231"/>
                <a:ext cx="0" cy="5"/>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2" name="Freeform 366"/>
              <p:cNvSpPr/>
              <p:nvPr/>
            </p:nvSpPr>
            <p:spPr bwMode="auto">
              <a:xfrm>
                <a:off x="6490" y="3219"/>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3" name="Freeform 367"/>
              <p:cNvSpPr/>
              <p:nvPr/>
            </p:nvSpPr>
            <p:spPr bwMode="auto">
              <a:xfrm>
                <a:off x="6666" y="3205"/>
                <a:ext cx="2" cy="5"/>
              </a:xfrm>
              <a:custGeom>
                <a:avLst/>
                <a:gdLst>
                  <a:gd name="T0" fmla="*/ 0 w 2"/>
                  <a:gd name="T1" fmla="*/ 0 h 5"/>
                  <a:gd name="T2" fmla="*/ 2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5"/>
                    </a:lnTo>
                    <a:lnTo>
                      <a:pt x="2" y="5"/>
                    </a:ln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4" name="Rectangle 368"/>
              <p:cNvSpPr>
                <a:spLocks noChangeArrowheads="1"/>
              </p:cNvSpPr>
              <p:nvPr/>
            </p:nvSpPr>
            <p:spPr bwMode="auto">
              <a:xfrm>
                <a:off x="6943" y="2776"/>
                <a:ext cx="1" cy="3"/>
              </a:xfrm>
              <a:prstGeom prst="rect">
                <a:avLst/>
              </a:prstGeom>
              <a:grpFill/>
              <a:ln w="9525">
                <a:noFill/>
                <a:miter lim="800000"/>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5" name="Oval 369"/>
              <p:cNvSpPr>
                <a:spLocks noChangeArrowheads="1"/>
              </p:cNvSpPr>
              <p:nvPr/>
            </p:nvSpPr>
            <p:spPr bwMode="auto">
              <a:xfrm>
                <a:off x="6047" y="2255"/>
                <a:ext cx="1" cy="1"/>
              </a:xfrm>
              <a:prstGeom prst="ellipse">
                <a:avLst/>
              </a:pr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6" name="Freeform 370"/>
              <p:cNvSpPr/>
              <p:nvPr/>
            </p:nvSpPr>
            <p:spPr bwMode="auto">
              <a:xfrm>
                <a:off x="6882" y="2750"/>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7" name="Freeform 371"/>
              <p:cNvSpPr/>
              <p:nvPr/>
            </p:nvSpPr>
            <p:spPr bwMode="auto">
              <a:xfrm>
                <a:off x="6894" y="275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8" name="Freeform 372"/>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49" name="Freeform 373"/>
              <p:cNvSpPr/>
              <p:nvPr/>
            </p:nvSpPr>
            <p:spPr bwMode="auto">
              <a:xfrm>
                <a:off x="6879" y="2710"/>
                <a:ext cx="162" cy="130"/>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0" name="Freeform 374"/>
              <p:cNvSpPr/>
              <p:nvPr/>
            </p:nvSpPr>
            <p:spPr bwMode="auto">
              <a:xfrm>
                <a:off x="6047" y="225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1" name="Freeform 375"/>
              <p:cNvSpPr/>
              <p:nvPr/>
            </p:nvSpPr>
            <p:spPr bwMode="auto">
              <a:xfrm>
                <a:off x="6882" y="2736"/>
                <a:ext cx="2" cy="5"/>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2" name="Freeform 376"/>
              <p:cNvSpPr/>
              <p:nvPr/>
            </p:nvSpPr>
            <p:spPr bwMode="auto">
              <a:xfrm>
                <a:off x="6891" y="2710"/>
                <a:ext cx="7"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3" name="Freeform 377"/>
              <p:cNvSpPr/>
              <p:nvPr/>
            </p:nvSpPr>
            <p:spPr bwMode="auto">
              <a:xfrm>
                <a:off x="6047" y="2252"/>
                <a:ext cx="0" cy="3"/>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4" name="Freeform 378"/>
              <p:cNvSpPr/>
              <p:nvPr/>
            </p:nvSpPr>
            <p:spPr bwMode="auto">
              <a:xfrm>
                <a:off x="6047" y="225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5" name="Freeform 379"/>
              <p:cNvSpPr/>
              <p:nvPr/>
            </p:nvSpPr>
            <p:spPr bwMode="auto">
              <a:xfrm>
                <a:off x="6882" y="2741"/>
                <a:ext cx="4"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6" name="Freeform 380"/>
              <p:cNvSpPr/>
              <p:nvPr/>
            </p:nvSpPr>
            <p:spPr bwMode="auto">
              <a:xfrm>
                <a:off x="6884" y="2745"/>
                <a:ext cx="2" cy="5"/>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7" name="Oval 381"/>
              <p:cNvSpPr>
                <a:spLocks noChangeArrowheads="1"/>
              </p:cNvSpPr>
              <p:nvPr/>
            </p:nvSpPr>
            <p:spPr bwMode="auto">
              <a:xfrm>
                <a:off x="6531" y="2478"/>
                <a:ext cx="1" cy="1"/>
              </a:xfrm>
              <a:prstGeom prst="ellipse">
                <a:avLst/>
              </a:pr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8" name="Freeform 382"/>
              <p:cNvSpPr/>
              <p:nvPr/>
            </p:nvSpPr>
            <p:spPr bwMode="auto">
              <a:xfrm>
                <a:off x="6879" y="2741"/>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59" name="Freeform 383"/>
              <p:cNvSpPr/>
              <p:nvPr/>
            </p:nvSpPr>
            <p:spPr bwMode="auto">
              <a:xfrm>
                <a:off x="6967" y="2788"/>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0" name="Freeform 384"/>
              <p:cNvSpPr/>
              <p:nvPr/>
            </p:nvSpPr>
            <p:spPr bwMode="auto">
              <a:xfrm>
                <a:off x="6960" y="2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1" name="Freeform 385"/>
              <p:cNvSpPr/>
              <p:nvPr/>
            </p:nvSpPr>
            <p:spPr bwMode="auto">
              <a:xfrm>
                <a:off x="6967" y="278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2" name="Freeform 386"/>
              <p:cNvSpPr/>
              <p:nvPr/>
            </p:nvSpPr>
            <p:spPr bwMode="auto">
              <a:xfrm>
                <a:off x="6979" y="2790"/>
                <a:ext cx="2" cy="5"/>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3" name="Freeform 387"/>
              <p:cNvSpPr/>
              <p:nvPr/>
            </p:nvSpPr>
            <p:spPr bwMode="auto">
              <a:xfrm>
                <a:off x="6528" y="2478"/>
                <a:ext cx="3"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4" name="Freeform 388"/>
              <p:cNvSpPr/>
              <p:nvPr/>
            </p:nvSpPr>
            <p:spPr bwMode="auto">
              <a:xfrm>
                <a:off x="6526" y="280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5" name="Freeform 389"/>
              <p:cNvSpPr/>
              <p:nvPr/>
            </p:nvSpPr>
            <p:spPr bwMode="auto">
              <a:xfrm>
                <a:off x="6955" y="278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6" name="Freeform 390"/>
              <p:cNvSpPr/>
              <p:nvPr/>
            </p:nvSpPr>
            <p:spPr bwMode="auto">
              <a:xfrm>
                <a:off x="6047" y="22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7" name="Rectangle 391"/>
              <p:cNvSpPr>
                <a:spLocks noChangeArrowheads="1"/>
              </p:cNvSpPr>
              <p:nvPr/>
            </p:nvSpPr>
            <p:spPr bwMode="auto">
              <a:xfrm>
                <a:off x="6047" y="2259"/>
                <a:ext cx="1" cy="1"/>
              </a:xfrm>
              <a:prstGeom prst="rect">
                <a:avLst/>
              </a:prstGeom>
              <a:grpFill/>
              <a:ln w="9525">
                <a:noFill/>
                <a:miter lim="800000"/>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8" name="Freeform 392"/>
              <p:cNvSpPr/>
              <p:nvPr/>
            </p:nvSpPr>
            <p:spPr bwMode="auto">
              <a:xfrm>
                <a:off x="6946" y="272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69" name="Freeform 393"/>
              <p:cNvSpPr/>
              <p:nvPr/>
            </p:nvSpPr>
            <p:spPr bwMode="auto">
              <a:xfrm>
                <a:off x="6047" y="22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0" name="Freeform 394"/>
              <p:cNvSpPr/>
              <p:nvPr/>
            </p:nvSpPr>
            <p:spPr bwMode="auto">
              <a:xfrm>
                <a:off x="6922" y="27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1" name="Freeform 395"/>
              <p:cNvSpPr/>
              <p:nvPr/>
            </p:nvSpPr>
            <p:spPr bwMode="auto">
              <a:xfrm>
                <a:off x="6277" y="2686"/>
                <a:ext cx="21" cy="14"/>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2" name="Freeform 396"/>
              <p:cNvSpPr/>
              <p:nvPr/>
            </p:nvSpPr>
            <p:spPr bwMode="auto">
              <a:xfrm>
                <a:off x="6073" y="2527"/>
                <a:ext cx="5" cy="7"/>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3" name="Freeform 397"/>
              <p:cNvSpPr/>
              <p:nvPr/>
            </p:nvSpPr>
            <p:spPr bwMode="auto">
              <a:xfrm>
                <a:off x="6059" y="2345"/>
                <a:ext cx="7" cy="5"/>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4" name="Freeform 398"/>
              <p:cNvSpPr/>
              <p:nvPr/>
            </p:nvSpPr>
            <p:spPr bwMode="auto">
              <a:xfrm>
                <a:off x="6116" y="2558"/>
                <a:ext cx="14" cy="7"/>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5" name="Freeform 399"/>
              <p:cNvSpPr/>
              <p:nvPr/>
            </p:nvSpPr>
            <p:spPr bwMode="auto">
              <a:xfrm>
                <a:off x="6040" y="2271"/>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6" name="Freeform 400"/>
              <p:cNvSpPr/>
              <p:nvPr/>
            </p:nvSpPr>
            <p:spPr bwMode="auto">
              <a:xfrm>
                <a:off x="6040" y="2286"/>
                <a:ext cx="5"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7" name="Freeform 401"/>
              <p:cNvSpPr/>
              <p:nvPr/>
            </p:nvSpPr>
            <p:spPr bwMode="auto">
              <a:xfrm>
                <a:off x="6052" y="2340"/>
                <a:ext cx="4" cy="10"/>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8" name="Freeform 402"/>
              <p:cNvSpPr/>
              <p:nvPr/>
            </p:nvSpPr>
            <p:spPr bwMode="auto">
              <a:xfrm>
                <a:off x="6040" y="2278"/>
                <a:ext cx="9"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79" name="Freeform 403"/>
              <p:cNvSpPr/>
              <p:nvPr/>
            </p:nvSpPr>
            <p:spPr bwMode="auto">
              <a:xfrm>
                <a:off x="6045" y="228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80" name="Freeform 404"/>
              <p:cNvSpPr/>
              <p:nvPr/>
            </p:nvSpPr>
            <p:spPr bwMode="auto">
              <a:xfrm>
                <a:off x="6322" y="273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281" name="Freeform 405"/>
              <p:cNvSpPr/>
              <p:nvPr/>
            </p:nvSpPr>
            <p:spPr bwMode="auto">
              <a:xfrm>
                <a:off x="6222" y="2636"/>
                <a:ext cx="7" cy="7"/>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grpSp>
        <p:sp>
          <p:nvSpPr>
            <p:cNvPr id="36" name="Freeform 407"/>
            <p:cNvSpPr/>
            <p:nvPr/>
          </p:nvSpPr>
          <p:spPr bwMode="auto">
            <a:xfrm>
              <a:off x="10033000" y="4324350"/>
              <a:ext cx="6350" cy="7938"/>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37" name="Freeform 408"/>
            <p:cNvSpPr/>
            <p:nvPr/>
          </p:nvSpPr>
          <p:spPr bwMode="auto">
            <a:xfrm>
              <a:off x="10013950" y="4297363"/>
              <a:ext cx="19050" cy="26988"/>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38" name="Freeform 409"/>
            <p:cNvSpPr/>
            <p:nvPr/>
          </p:nvSpPr>
          <p:spPr bwMode="auto">
            <a:xfrm>
              <a:off x="10148888" y="5287963"/>
              <a:ext cx="3175" cy="7938"/>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39" name="Freeform 410"/>
            <p:cNvSpPr/>
            <p:nvPr/>
          </p:nvSpPr>
          <p:spPr bwMode="auto">
            <a:xfrm>
              <a:off x="9882188" y="38877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0" name="Freeform 411"/>
            <p:cNvSpPr/>
            <p:nvPr/>
          </p:nvSpPr>
          <p:spPr bwMode="auto">
            <a:xfrm>
              <a:off x="10514013" y="5253038"/>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1" name="Freeform 412"/>
            <p:cNvSpPr/>
            <p:nvPr/>
          </p:nvSpPr>
          <p:spPr bwMode="auto">
            <a:xfrm>
              <a:off x="10280650" y="5222875"/>
              <a:ext cx="0" cy="476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2" name="Freeform 413"/>
            <p:cNvSpPr/>
            <p:nvPr/>
          </p:nvSpPr>
          <p:spPr bwMode="auto">
            <a:xfrm>
              <a:off x="10401300" y="5216525"/>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3" name="Freeform 414"/>
            <p:cNvSpPr/>
            <p:nvPr/>
          </p:nvSpPr>
          <p:spPr bwMode="auto">
            <a:xfrm>
              <a:off x="9756775" y="3429000"/>
              <a:ext cx="4762" cy="14288"/>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4" name="Freeform 415"/>
            <p:cNvSpPr/>
            <p:nvPr/>
          </p:nvSpPr>
          <p:spPr bwMode="auto">
            <a:xfrm>
              <a:off x="10171113" y="5291138"/>
              <a:ext cx="4762" cy="4763"/>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5" name="Freeform 416"/>
            <p:cNvSpPr/>
            <p:nvPr/>
          </p:nvSpPr>
          <p:spPr bwMode="auto">
            <a:xfrm>
              <a:off x="10461625" y="52768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6" name="Freeform 417"/>
            <p:cNvSpPr/>
            <p:nvPr/>
          </p:nvSpPr>
          <p:spPr bwMode="auto">
            <a:xfrm>
              <a:off x="10502900" y="5268913"/>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7" name="Freeform 418"/>
            <p:cNvSpPr/>
            <p:nvPr/>
          </p:nvSpPr>
          <p:spPr bwMode="auto">
            <a:xfrm>
              <a:off x="9817100" y="31353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8" name="Freeform 419"/>
            <p:cNvSpPr/>
            <p:nvPr/>
          </p:nvSpPr>
          <p:spPr bwMode="auto">
            <a:xfrm>
              <a:off x="10104438" y="5186363"/>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49" name="Freeform 420"/>
            <p:cNvSpPr/>
            <p:nvPr/>
          </p:nvSpPr>
          <p:spPr bwMode="auto">
            <a:xfrm>
              <a:off x="9874250" y="30718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0" name="Freeform 421"/>
            <p:cNvSpPr/>
            <p:nvPr/>
          </p:nvSpPr>
          <p:spPr bwMode="auto">
            <a:xfrm>
              <a:off x="9786938" y="30749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1" name="Rectangle 422"/>
            <p:cNvSpPr>
              <a:spLocks noChangeArrowheads="1"/>
            </p:cNvSpPr>
            <p:nvPr/>
          </p:nvSpPr>
          <p:spPr bwMode="auto">
            <a:xfrm>
              <a:off x="9813925" y="3135313"/>
              <a:ext cx="1587" cy="1588"/>
            </a:xfrm>
            <a:prstGeom prst="rect">
              <a:avLst/>
            </a:prstGeom>
            <a:grpFill/>
            <a:ln w="9525">
              <a:noFill/>
              <a:miter lim="800000"/>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2" name="Freeform 423"/>
            <p:cNvSpPr/>
            <p:nvPr/>
          </p:nvSpPr>
          <p:spPr bwMode="auto">
            <a:xfrm>
              <a:off x="9813925" y="3135313"/>
              <a:ext cx="0" cy="317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3" name="Freeform 424"/>
            <p:cNvSpPr/>
            <p:nvPr/>
          </p:nvSpPr>
          <p:spPr bwMode="auto">
            <a:xfrm>
              <a:off x="9813925" y="3135313"/>
              <a:ext cx="0" cy="317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4" name="Freeform 425"/>
            <p:cNvSpPr/>
            <p:nvPr/>
          </p:nvSpPr>
          <p:spPr bwMode="auto">
            <a:xfrm>
              <a:off x="9893300" y="4184650"/>
              <a:ext cx="11112" cy="11113"/>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5" name="Freeform 426"/>
            <p:cNvSpPr/>
            <p:nvPr/>
          </p:nvSpPr>
          <p:spPr bwMode="auto">
            <a:xfrm>
              <a:off x="10017125" y="4764088"/>
              <a:ext cx="3175"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6" name="Freeform 427"/>
            <p:cNvSpPr/>
            <p:nvPr/>
          </p:nvSpPr>
          <p:spPr bwMode="auto">
            <a:xfrm>
              <a:off x="10028238" y="4752975"/>
              <a:ext cx="7937" cy="4763"/>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7" name="Freeform 428"/>
            <p:cNvSpPr/>
            <p:nvPr/>
          </p:nvSpPr>
          <p:spPr bwMode="auto">
            <a:xfrm>
              <a:off x="10013950" y="4752975"/>
              <a:ext cx="19050" cy="7938"/>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8" name="Freeform 429"/>
            <p:cNvSpPr/>
            <p:nvPr/>
          </p:nvSpPr>
          <p:spPr bwMode="auto">
            <a:xfrm>
              <a:off x="10099675" y="4719638"/>
              <a:ext cx="7937" cy="1111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59" name="Freeform 430"/>
            <p:cNvSpPr/>
            <p:nvPr/>
          </p:nvSpPr>
          <p:spPr bwMode="auto">
            <a:xfrm>
              <a:off x="10110788" y="4745038"/>
              <a:ext cx="7937" cy="30163"/>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0" name="Freeform 431"/>
            <p:cNvSpPr/>
            <p:nvPr/>
          </p:nvSpPr>
          <p:spPr bwMode="auto">
            <a:xfrm>
              <a:off x="10107613" y="4722813"/>
              <a:ext cx="3175" cy="4763"/>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1" name="Freeform 432"/>
            <p:cNvSpPr/>
            <p:nvPr/>
          </p:nvSpPr>
          <p:spPr bwMode="auto">
            <a:xfrm>
              <a:off x="10110788" y="4711700"/>
              <a:ext cx="12700" cy="22225"/>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2" name="Freeform 433"/>
            <p:cNvSpPr/>
            <p:nvPr/>
          </p:nvSpPr>
          <p:spPr bwMode="auto">
            <a:xfrm>
              <a:off x="10025063" y="4752975"/>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3" name="Freeform 434"/>
            <p:cNvSpPr>
              <a:spLocks noEditPoints="1"/>
            </p:cNvSpPr>
            <p:nvPr/>
          </p:nvSpPr>
          <p:spPr bwMode="auto">
            <a:xfrm>
              <a:off x="10077450" y="5054600"/>
              <a:ext cx="681037" cy="258763"/>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4" name="Freeform 435"/>
            <p:cNvSpPr/>
            <p:nvPr/>
          </p:nvSpPr>
          <p:spPr bwMode="auto">
            <a:xfrm>
              <a:off x="10025063" y="4881563"/>
              <a:ext cx="7937" cy="3175"/>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5" name="Freeform 436"/>
            <p:cNvSpPr>
              <a:spLocks noEditPoints="1"/>
            </p:cNvSpPr>
            <p:nvPr/>
          </p:nvSpPr>
          <p:spPr bwMode="auto">
            <a:xfrm>
              <a:off x="9531350" y="2778125"/>
              <a:ext cx="1528762" cy="2152650"/>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6" name="Freeform 437"/>
            <p:cNvSpPr/>
            <p:nvPr/>
          </p:nvSpPr>
          <p:spPr bwMode="auto">
            <a:xfrm>
              <a:off x="9994900" y="4794250"/>
              <a:ext cx="7937" cy="4763"/>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7" name="Freeform 438"/>
            <p:cNvSpPr/>
            <p:nvPr/>
          </p:nvSpPr>
          <p:spPr bwMode="auto">
            <a:xfrm>
              <a:off x="10002838" y="4794250"/>
              <a:ext cx="6350" cy="7938"/>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8" name="Freeform 439"/>
            <p:cNvSpPr/>
            <p:nvPr/>
          </p:nvSpPr>
          <p:spPr bwMode="auto">
            <a:xfrm>
              <a:off x="10387013" y="4486275"/>
              <a:ext cx="6350" cy="3175"/>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69" name="Freeform 440"/>
            <p:cNvSpPr/>
            <p:nvPr/>
          </p:nvSpPr>
          <p:spPr bwMode="auto">
            <a:xfrm>
              <a:off x="10431463" y="4527550"/>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0" name="Freeform 441"/>
            <p:cNvSpPr/>
            <p:nvPr/>
          </p:nvSpPr>
          <p:spPr bwMode="auto">
            <a:xfrm>
              <a:off x="10055225" y="3929063"/>
              <a:ext cx="3175" cy="7938"/>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1" name="Freeform 442"/>
            <p:cNvSpPr/>
            <p:nvPr/>
          </p:nvSpPr>
          <p:spPr bwMode="auto">
            <a:xfrm>
              <a:off x="10272713" y="4711700"/>
              <a:ext cx="476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2" name="Freeform 443"/>
            <p:cNvSpPr/>
            <p:nvPr/>
          </p:nvSpPr>
          <p:spPr bwMode="auto">
            <a:xfrm>
              <a:off x="10269538" y="4673600"/>
              <a:ext cx="7937" cy="4763"/>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3" name="Freeform 444"/>
            <p:cNvSpPr/>
            <p:nvPr/>
          </p:nvSpPr>
          <p:spPr bwMode="auto">
            <a:xfrm>
              <a:off x="10266363" y="4662488"/>
              <a:ext cx="3175" cy="4763"/>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4" name="Freeform 445"/>
            <p:cNvSpPr/>
            <p:nvPr/>
          </p:nvSpPr>
          <p:spPr bwMode="auto">
            <a:xfrm>
              <a:off x="10261600" y="4708525"/>
              <a:ext cx="7937"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5" name="Freeform 446"/>
            <p:cNvSpPr/>
            <p:nvPr/>
          </p:nvSpPr>
          <p:spPr bwMode="auto">
            <a:xfrm>
              <a:off x="10220325" y="4818063"/>
              <a:ext cx="7937" cy="3175"/>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6" name="Freeform 447"/>
            <p:cNvSpPr/>
            <p:nvPr/>
          </p:nvSpPr>
          <p:spPr bwMode="auto">
            <a:xfrm>
              <a:off x="10118725" y="4005263"/>
              <a:ext cx="7937"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7" name="Freeform 448"/>
            <p:cNvSpPr/>
            <p:nvPr/>
          </p:nvSpPr>
          <p:spPr bwMode="auto">
            <a:xfrm>
              <a:off x="10255250" y="4745038"/>
              <a:ext cx="6350"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8" name="Freeform 449"/>
            <p:cNvSpPr/>
            <p:nvPr/>
          </p:nvSpPr>
          <p:spPr bwMode="auto">
            <a:xfrm>
              <a:off x="10220325" y="4810125"/>
              <a:ext cx="11112"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79" name="Freeform 450"/>
            <p:cNvSpPr/>
            <p:nvPr/>
          </p:nvSpPr>
          <p:spPr bwMode="auto">
            <a:xfrm>
              <a:off x="10261600" y="4741863"/>
              <a:ext cx="476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80" name="Freeform 451"/>
            <p:cNvSpPr/>
            <p:nvPr/>
          </p:nvSpPr>
          <p:spPr bwMode="auto">
            <a:xfrm>
              <a:off x="10258425" y="4730750"/>
              <a:ext cx="7937"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sp>
          <p:nvSpPr>
            <p:cNvPr id="81" name="Freeform 452"/>
            <p:cNvSpPr/>
            <p:nvPr/>
          </p:nvSpPr>
          <p:spPr bwMode="auto">
            <a:xfrm>
              <a:off x="10258425" y="4738688"/>
              <a:ext cx="14287" cy="3175"/>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w="9525">
              <a:noFill/>
              <a:round/>
            </a:ln>
          </p:spPr>
          <p:txBody>
            <a:bodyPr vert="horz" wrap="square" lIns="91440" tIns="45720" rIns="91440" bIns="45720" numCol="1" anchor="t" anchorCtr="0" compatLnSpc="1"/>
            <a:lstStyle/>
            <a:p>
              <a:endParaRPr lang="zh-CN" altLang="en-US">
                <a:latin typeface="inpin heiti" charset="-122"/>
                <a:ea typeface="inpin heiti" charset="-122"/>
              </a:endParaRPr>
            </a:p>
          </p:txBody>
        </p:sp>
      </p:grpSp>
      <p:sp>
        <p:nvSpPr>
          <p:cNvPr id="482"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3"/>
            </p:custDataLst>
          </p:nvPr>
        </p:nvPicPr>
        <p:blipFill>
          <a:blip r:embed="rId4"/>
          <a:stretch>
            <a:fillRect/>
          </a:stretch>
        </p:blipFill>
        <p:spPr>
          <a:xfrm>
            <a:off x="0" y="0"/>
            <a:ext cx="12191365" cy="1219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2" name="Freeform 12"/>
          <p:cNvSpPr/>
          <p:nvPr/>
        </p:nvSpPr>
        <p:spPr bwMode="auto">
          <a:xfrm>
            <a:off x="755943" y="215136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 name="Freeform 12"/>
          <p:cNvSpPr/>
          <p:nvPr/>
        </p:nvSpPr>
        <p:spPr bwMode="auto">
          <a:xfrm flipH="1" flipV="1">
            <a:off x="10847563" y="392983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 name="矩形 63"/>
          <p:cNvSpPr/>
          <p:nvPr/>
        </p:nvSpPr>
        <p:spPr>
          <a:xfrm>
            <a:off x="941179" y="2305114"/>
            <a:ext cx="10249786" cy="2005025"/>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5" name="矩形 64"/>
          <p:cNvSpPr>
            <a:spLocks noChangeArrowheads="1"/>
          </p:cNvSpPr>
          <p:nvPr/>
        </p:nvSpPr>
        <p:spPr bwMode="auto">
          <a:xfrm>
            <a:off x="1202126" y="2656041"/>
            <a:ext cx="9727891" cy="13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en-US" altLang="zh-CN" sz="2800" dirty="0">
                <a:latin typeface="+mn-ea"/>
                <a:ea typeface="+mn-ea"/>
                <a:cs typeface="Times New Roman" panose="02020603050405020304" pitchFamily="18" charset="0"/>
              </a:rPr>
              <a:t>    </a:t>
            </a:r>
            <a:r>
              <a:rPr lang="zh-CN" altLang="zh-CN" sz="2800" dirty="0">
                <a:latin typeface="+mn-ea"/>
                <a:ea typeface="+mn-ea"/>
                <a:cs typeface="Times New Roman" panose="02020603050405020304" pitchFamily="18" charset="0"/>
              </a:rPr>
              <a:t>一般地</a:t>
            </a:r>
            <a:r>
              <a:rPr lang="en-US" altLang="zh-CN" sz="2800" dirty="0">
                <a:latin typeface="+mn-ea"/>
                <a:ea typeface="+mn-ea"/>
                <a:cs typeface="Times New Roman" panose="02020603050405020304" pitchFamily="18" charset="0"/>
              </a:rPr>
              <a:t>,</a:t>
            </a:r>
            <a:r>
              <a:rPr lang="zh-CN" altLang="zh-CN" sz="2800" dirty="0">
                <a:latin typeface="+mn-ea"/>
                <a:ea typeface="+mn-ea"/>
                <a:cs typeface="Times New Roman" panose="02020603050405020304" pitchFamily="18" charset="0"/>
              </a:rPr>
              <a:t>如果数</a:t>
            </a:r>
            <a:r>
              <a:rPr lang="en-US" altLang="zh-CN" sz="2800" i="1" dirty="0">
                <a:latin typeface="Times New Roman" panose="02020603050405020304" pitchFamily="18" charset="0"/>
                <a:cs typeface="Times New Roman" panose="02020603050405020304" pitchFamily="18" charset="0"/>
              </a:rPr>
              <a:t>b</a:t>
            </a:r>
            <a:r>
              <a:rPr lang="zh-CN" altLang="zh-CN" sz="2800" dirty="0">
                <a:latin typeface="+mn-ea"/>
                <a:ea typeface="+mn-ea"/>
                <a:cs typeface="Times New Roman" panose="02020603050405020304" pitchFamily="18" charset="0"/>
              </a:rPr>
              <a:t>的</a:t>
            </a:r>
            <a:r>
              <a:rPr lang="en-US" altLang="zh-CN" sz="2800" i="1" dirty="0">
                <a:latin typeface="Times New Roman" panose="02020603050405020304" pitchFamily="18" charset="0"/>
                <a:cs typeface="Times New Roman" panose="02020603050405020304" pitchFamily="18" charset="0"/>
              </a:rPr>
              <a:t>n</a:t>
            </a:r>
            <a:r>
              <a:rPr lang="zh-CN" altLang="zh-CN" sz="2800" dirty="0">
                <a:latin typeface="+mn-ea"/>
                <a:ea typeface="+mn-ea"/>
                <a:cs typeface="Times New Roman" panose="02020603050405020304" pitchFamily="18" charset="0"/>
              </a:rPr>
              <a:t>次方等于</a:t>
            </a:r>
            <a:r>
              <a:rPr lang="en-US" altLang="zh-CN" sz="2800" i="1" dirty="0">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a:t>
            </a:r>
            <a:r>
              <a:rPr lang="zh-CN" altLang="zh-CN" sz="2800" dirty="0">
                <a:latin typeface="+mn-ea"/>
                <a:ea typeface="+mn-ea"/>
                <a:cs typeface="Times New Roman" panose="02020603050405020304" pitchFamily="18" charset="0"/>
              </a:rPr>
              <a:t>即</a:t>
            </a:r>
            <a:r>
              <a:rPr lang="en-US" altLang="zh-CN" sz="2800" i="1" dirty="0">
                <a:latin typeface="Times New Roman" panose="02020603050405020304" pitchFamily="18" charset="0"/>
                <a:cs typeface="Times New Roman" panose="02020603050405020304" pitchFamily="18" charset="0"/>
              </a:rPr>
              <a:t>b</a:t>
            </a:r>
            <a:r>
              <a:rPr lang="en-US" altLang="zh-CN" sz="2800" i="1" baseline="30000"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a</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n</a:t>
            </a:r>
            <a:r>
              <a:rPr lang="zh-CN" altLang="zh-CN"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&gt;1),</a:t>
            </a:r>
            <a:r>
              <a:rPr lang="zh-CN" altLang="zh-CN" sz="2800" dirty="0">
                <a:latin typeface="宋体" panose="02010600030101010101" pitchFamily="2" charset="-122"/>
                <a:ea typeface="宋体" panose="02010600030101010101" pitchFamily="2" charset="-122"/>
                <a:cs typeface="Times New Roman" panose="02020603050405020304" pitchFamily="18" charset="0"/>
              </a:rPr>
              <a:t>那么称数</a:t>
            </a:r>
            <a:r>
              <a:rPr lang="en-US" altLang="zh-CN" sz="2800" i="1" dirty="0">
                <a:latin typeface="Times New Roman" panose="02020603050405020304" pitchFamily="18" charset="0"/>
                <a:cs typeface="Times New Roman" panose="02020603050405020304" pitchFamily="18" charset="0"/>
              </a:rPr>
              <a:t>b</a:t>
            </a:r>
            <a:r>
              <a:rPr lang="zh-CN" altLang="zh-CN" sz="2800" dirty="0">
                <a:latin typeface="宋体" panose="02010600030101010101" pitchFamily="2" charset="-122"/>
                <a:ea typeface="宋体" panose="02010600030101010101" pitchFamily="2" charset="-122"/>
                <a:cs typeface="Times New Roman" panose="02020603050405020304" pitchFamily="18" charset="0"/>
              </a:rPr>
              <a:t>为</a:t>
            </a:r>
            <a:r>
              <a:rPr lang="en-US" altLang="zh-CN" sz="2800" i="1" dirty="0">
                <a:latin typeface="Times New Roman" panose="02020603050405020304" pitchFamily="18" charset="0"/>
                <a:cs typeface="Times New Roman" panose="02020603050405020304" pitchFamily="18" charset="0"/>
              </a:rPr>
              <a:t>a</a:t>
            </a:r>
            <a:r>
              <a:rPr lang="zh-CN" altLang="zh-CN" sz="2800" dirty="0">
                <a:latin typeface="宋体" panose="02010600030101010101" pitchFamily="2" charset="-122"/>
                <a:ea typeface="宋体" panose="02010600030101010101" pitchFamily="2" charset="-122"/>
                <a:cs typeface="Times New Roman" panose="02020603050405020304" pitchFamily="18" charset="0"/>
              </a:rPr>
              <a:t>的</a:t>
            </a:r>
            <a:r>
              <a:rPr lang="en-US" altLang="zh-CN" sz="2800" b="1" i="1" dirty="0">
                <a:solidFill>
                  <a:srgbClr val="0070C0"/>
                </a:solidFill>
                <a:latin typeface="Times New Roman" panose="02020603050405020304" pitchFamily="18" charset="0"/>
                <a:cs typeface="Times New Roman" panose="02020603050405020304" pitchFamily="18" charset="0"/>
              </a:rPr>
              <a:t>n</a:t>
            </a:r>
            <a:r>
              <a:rPr lang="zh-CN" altLang="zh-CN" sz="2800" b="1" dirty="0">
                <a:solidFill>
                  <a:srgbClr val="0070C0"/>
                </a:solidFill>
                <a:latin typeface="宋体" panose="02010600030101010101" pitchFamily="2" charset="-122"/>
                <a:ea typeface="宋体" panose="02010600030101010101" pitchFamily="2" charset="-122"/>
                <a:cs typeface="Times New Roman" panose="02020603050405020304" pitchFamily="18" charset="0"/>
              </a:rPr>
              <a:t>次方根</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endParaRPr lang="zh-CN" altLang="zh-CN" sz="28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36" name="组合 35"/>
          <p:cNvGrpSpPr/>
          <p:nvPr/>
        </p:nvGrpSpPr>
        <p:grpSpPr>
          <a:xfrm>
            <a:off x="8887135" y="4648346"/>
            <a:ext cx="1252980" cy="1065542"/>
            <a:chOff x="4735513" y="1379538"/>
            <a:chExt cx="976313" cy="830263"/>
          </a:xfrm>
          <a:solidFill>
            <a:srgbClr val="00687B"/>
          </a:solidFill>
        </p:grpSpPr>
        <p:sp>
          <p:nvSpPr>
            <p:cNvPr id="37" name="Freeform 140"/>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4" name="Freeform 141"/>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5" name="Freeform 142"/>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6" name="Freeform 143"/>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47" name="Freeform 144"/>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rgbClr val="00687B"/>
              </a:solid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9"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solidFill>
              <a:srgbClr val="00687B"/>
            </a:solidFill>
            <a:ln w="9525">
              <a:noFill/>
              <a:round/>
            </a:ln>
          </p:spPr>
          <p:txBody>
            <a:bodyPr vert="horz" wrap="square" lIns="91440" tIns="45720" rIns="91440" bIns="45720" numCol="1" anchor="t" anchorCtr="0" compatLnSpc="1"/>
            <a:lstStyle/>
            <a:p>
              <a:endParaRPr lang="zh-CN" altLang="en-US" dirty="0">
                <a:solidFill>
                  <a:schemeClr val="accent3"/>
                </a:solidFill>
                <a:latin typeface="inpin heiti" charset="-122"/>
                <a:ea typeface="inpin heiti" charset="-122"/>
              </a:endParaRPr>
            </a:p>
          </p:txBody>
        </p:sp>
      </p:grpSp>
      <p:sp>
        <p:nvSpPr>
          <p:cNvPr id="22"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2000"/>
                                        <p:tgtEl>
                                          <p:spTgt spid="65"/>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Effect transition="in" filter="fade">
                                      <p:cBhvr>
                                        <p:cTn id="13" dur="500"/>
                                        <p:tgtEl>
                                          <p:spTgt spid="6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8" name="矩形: 圆角 47"/>
          <p:cNvSpPr/>
          <p:nvPr/>
        </p:nvSpPr>
        <p:spPr>
          <a:xfrm>
            <a:off x="954211" y="1266572"/>
            <a:ext cx="9314700" cy="2137415"/>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711362" y="3091510"/>
            <a:ext cx="1256949" cy="1134170"/>
            <a:chOff x="7764463" y="536575"/>
            <a:chExt cx="1300163" cy="1173163"/>
          </a:xfrm>
          <a:solidFill>
            <a:srgbClr val="00687B"/>
          </a:solidFill>
        </p:grpSpPr>
        <p:sp>
          <p:nvSpPr>
            <p:cNvPr id="50"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1"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2"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3"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4"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5"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6"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7"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58"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grpSp>
        <p:nvGrpSpPr>
          <p:cNvPr id="7" name="组合 6"/>
          <p:cNvGrpSpPr/>
          <p:nvPr/>
        </p:nvGrpSpPr>
        <p:grpSpPr>
          <a:xfrm>
            <a:off x="1033295" y="1261693"/>
            <a:ext cx="9374556" cy="1130246"/>
            <a:chOff x="1152972" y="3757573"/>
            <a:chExt cx="9374556" cy="1130246"/>
          </a:xfrm>
        </p:grpSpPr>
        <p:sp>
          <p:nvSpPr>
            <p:cNvPr id="49" name="文本框 48"/>
            <p:cNvSpPr txBox="1"/>
            <p:nvPr/>
          </p:nvSpPr>
          <p:spPr>
            <a:xfrm>
              <a:off x="1152972" y="3757573"/>
              <a:ext cx="9374556" cy="1130246"/>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cs typeface="Times New Roman" panose="02020603050405020304" pitchFamily="18" charset="0"/>
                </a:rPr>
                <a:t>        </a:t>
              </a:r>
              <a:r>
                <a:rPr lang="zh-CN" altLang="zh-CN" sz="2400" dirty="0">
                  <a:latin typeface="Times New Roman" panose="02020603050405020304" pitchFamily="18" charset="0"/>
                  <a:cs typeface="Times New Roman" panose="02020603050405020304" pitchFamily="18" charset="0"/>
                </a:rPr>
                <a:t>当</a:t>
              </a:r>
              <a:r>
                <a:rPr lang="en-US" altLang="zh-CN" sz="2400" i="1" dirty="0">
                  <a:latin typeface="Times New Roman" panose="02020603050405020304" pitchFamily="18" charset="0"/>
                  <a:cs typeface="Times New Roman" panose="02020603050405020304" pitchFamily="18" charset="0"/>
                </a:rPr>
                <a:t>n</a:t>
              </a:r>
              <a:r>
                <a:rPr lang="zh-CN" altLang="zh-CN" sz="2400" dirty="0">
                  <a:latin typeface="Times New Roman" panose="02020603050405020304" pitchFamily="18" charset="0"/>
                  <a:cs typeface="Times New Roman" panose="02020603050405020304" pitchFamily="18" charset="0"/>
                </a:rPr>
                <a:t>为偶数时</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正实数</a:t>
              </a:r>
              <a:r>
                <a:rPr lang="en-US" altLang="zh-CN" sz="2400" i="1" dirty="0">
                  <a:latin typeface="Times New Roman" panose="02020603050405020304" pitchFamily="18" charset="0"/>
                  <a:cs typeface="Times New Roman" panose="02020603050405020304" pitchFamily="18" charset="0"/>
                </a:rPr>
                <a:t>a</a:t>
              </a:r>
              <a:r>
                <a:rPr lang="zh-CN" altLang="zh-CN" sz="2400" dirty="0">
                  <a:latin typeface="Times New Roman" panose="02020603050405020304" pitchFamily="18" charset="0"/>
                  <a:cs typeface="Times New Roman" panose="02020603050405020304" pitchFamily="18" charset="0"/>
                </a:rPr>
                <a:t>的</a:t>
              </a:r>
              <a:r>
                <a:rPr lang="en-US" altLang="zh-CN" sz="2400" i="1" dirty="0">
                  <a:latin typeface="Times New Roman" panose="02020603050405020304" pitchFamily="18" charset="0"/>
                  <a:cs typeface="Times New Roman" panose="02020603050405020304" pitchFamily="18" charset="0"/>
                </a:rPr>
                <a:t>n</a:t>
              </a:r>
              <a:r>
                <a:rPr lang="zh-CN" altLang="zh-CN" sz="2400" dirty="0">
                  <a:latin typeface="Times New Roman" panose="02020603050405020304" pitchFamily="18" charset="0"/>
                  <a:cs typeface="Times New Roman" panose="02020603050405020304" pitchFamily="18" charset="0"/>
                </a:rPr>
                <a:t>次方根有两个</a:t>
              </a:r>
              <a:r>
                <a:rPr lang="en-US" altLang="zh-CN" sz="2400" dirty="0">
                  <a:latin typeface="Times New Roman" panose="02020603050405020304" pitchFamily="18" charset="0"/>
                  <a:cs typeface="Times New Roman" panose="02020603050405020304" pitchFamily="18" charset="0"/>
                </a:rPr>
                <a:t>,</a:t>
              </a:r>
              <a:r>
                <a:rPr lang="zh-CN" altLang="zh-CN" sz="2400" dirty="0">
                  <a:latin typeface="Times New Roman" panose="02020603050405020304" pitchFamily="18" charset="0"/>
                  <a:cs typeface="Times New Roman" panose="02020603050405020304" pitchFamily="18" charset="0"/>
                </a:rPr>
                <a:t>分别用</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表示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其中     称为</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b="1" i="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次算数根</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负实数</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次方根没有意义</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7040" y="3835112"/>
              <a:ext cx="1534059" cy="481137"/>
            </a:xfrm>
            <a:prstGeom prst="rect">
              <a:avLst/>
            </a:prstGeom>
          </p:spPr>
        </p:pic>
        <p:pic>
          <p:nvPicPr>
            <p:cNvPr id="6" name="图片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2447" y="4446565"/>
              <a:ext cx="510302" cy="421554"/>
            </a:xfrm>
            <a:prstGeom prst="rect">
              <a:avLst/>
            </a:prstGeom>
          </p:spPr>
        </p:pic>
      </p:grpSp>
      <p:sp>
        <p:nvSpPr>
          <p:cNvPr id="8" name="文本框 7"/>
          <p:cNvSpPr txBox="1"/>
          <p:nvPr/>
        </p:nvSpPr>
        <p:spPr>
          <a:xfrm>
            <a:off x="1033294" y="2391939"/>
            <a:ext cx="8151375"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        </a:t>
            </a:r>
            <a:r>
              <a:rPr lang="zh-CN" altLang="zh-CN" sz="2400" dirty="0">
                <a:latin typeface="Times New Roman" panose="02020603050405020304" pitchFamily="18" charset="0"/>
                <a:cs typeface="Times New Roman" panose="02020603050405020304" pitchFamily="18" charset="0"/>
              </a:rPr>
              <a:t>当</a:t>
            </a:r>
            <a:r>
              <a:rPr lang="en-US" altLang="zh-CN" sz="2400" i="1" dirty="0">
                <a:latin typeface="Times New Roman" panose="02020603050405020304" pitchFamily="18" charset="0"/>
                <a:cs typeface="Times New Roman" panose="02020603050405020304" pitchFamily="18" charset="0"/>
              </a:rPr>
              <a:t>n</a:t>
            </a:r>
            <a:r>
              <a:rPr lang="zh-CN" altLang="zh-CN" sz="2400" dirty="0">
                <a:latin typeface="Times New Roman" panose="02020603050405020304" pitchFamily="18" charset="0"/>
                <a:cs typeface="Times New Roman" panose="02020603050405020304" pitchFamily="18" charset="0"/>
              </a:rPr>
              <a:t>为</a:t>
            </a:r>
            <a:r>
              <a:rPr lang="zh-CN" altLang="en-US" sz="2400" dirty="0">
                <a:latin typeface="Times New Roman" panose="02020603050405020304" pitchFamily="18" charset="0"/>
                <a:cs typeface="Times New Roman" panose="02020603050405020304" pitchFamily="18" charset="0"/>
              </a:rPr>
              <a:t>奇</a:t>
            </a:r>
            <a:r>
              <a:rPr lang="zh-CN" altLang="zh-CN" sz="2400" dirty="0">
                <a:latin typeface="Times New Roman" panose="02020603050405020304" pitchFamily="18" charset="0"/>
                <a:cs typeface="Times New Roman" panose="02020603050405020304" pitchFamily="18" charset="0"/>
              </a:rPr>
              <a:t>数时</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实数</a:t>
            </a:r>
            <a:r>
              <a:rPr lang="en-US" altLang="zh-CN" sz="2400" i="1" dirty="0">
                <a:latin typeface="Times New Roman" panose="02020603050405020304" pitchFamily="18" charset="0"/>
                <a:cs typeface="Times New Roman" panose="02020603050405020304" pitchFamily="18" charset="0"/>
              </a:rPr>
              <a:t>a</a:t>
            </a:r>
            <a:r>
              <a:rPr lang="zh-CN" altLang="en-US" sz="2400" dirty="0">
                <a:latin typeface="Times New Roman" panose="02020603050405020304" pitchFamily="18" charset="0"/>
                <a:cs typeface="Times New Roman" panose="02020603050405020304" pitchFamily="18" charset="0"/>
              </a:rPr>
              <a:t>的</a:t>
            </a:r>
            <a:r>
              <a:rPr lang="en-US" altLang="zh-CN" sz="2400" i="1" dirty="0">
                <a:latin typeface="Times New Roman" panose="02020603050405020304" pitchFamily="18" charset="0"/>
                <a:cs typeface="Times New Roman" panose="02020603050405020304" pitchFamily="18" charset="0"/>
              </a:rPr>
              <a:t>n</a:t>
            </a:r>
            <a:r>
              <a:rPr lang="zh-CN" altLang="en-US" sz="2400" dirty="0">
                <a:latin typeface="Times New Roman" panose="02020603050405020304" pitchFamily="18" charset="0"/>
                <a:cs typeface="Times New Roman" panose="02020603050405020304" pitchFamily="18" charset="0"/>
              </a:rPr>
              <a:t>次方根只有一个</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用      表示</a:t>
            </a:r>
            <a:r>
              <a:rPr lang="en-US" altLang="zh-CN" sz="2400" dirty="0">
                <a:latin typeface="Times New Roman" panose="02020603050405020304" pitchFamily="18" charset="0"/>
                <a:cs typeface="Times New Roman" panose="02020603050405020304" pitchFamily="18" charset="0"/>
              </a:rPr>
              <a:t>.</a:t>
            </a:r>
            <a:endParaRPr lang="zh-CN" altLang="en-US" sz="2400" dirty="0"/>
          </a:p>
        </p:txBody>
      </p:sp>
      <p:pic>
        <p:nvPicPr>
          <p:cNvPr id="34" name="图片 3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04342" y="2402207"/>
            <a:ext cx="510302" cy="421554"/>
          </a:xfrm>
          <a:prstGeom prst="rect">
            <a:avLst/>
          </a:prstGeom>
        </p:spPr>
      </p:pic>
      <p:sp>
        <p:nvSpPr>
          <p:cNvPr id="9" name="文本框 8"/>
          <p:cNvSpPr txBox="1"/>
          <p:nvPr/>
        </p:nvSpPr>
        <p:spPr>
          <a:xfrm>
            <a:off x="1692770" y="2845543"/>
            <a:ext cx="6480763" cy="461665"/>
          </a:xfrm>
          <a:prstGeom prst="rect">
            <a:avLst/>
          </a:prstGeom>
          <a:noFill/>
        </p:spPr>
        <p:txBody>
          <a:bodyPr wrap="square" rtlCol="0">
            <a:spAutoFit/>
          </a:bodyPr>
          <a:lstStyle/>
          <a:p>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0</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次方根为</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3" name="Freeform 12"/>
          <p:cNvSpPr/>
          <p:nvPr/>
        </p:nvSpPr>
        <p:spPr bwMode="auto">
          <a:xfrm>
            <a:off x="852163" y="363386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Freeform 12"/>
          <p:cNvSpPr/>
          <p:nvPr/>
        </p:nvSpPr>
        <p:spPr bwMode="auto">
          <a:xfrm flipH="1" flipV="1">
            <a:off x="9940266" y="546532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6" name="矩形 35"/>
          <p:cNvSpPr/>
          <p:nvPr/>
        </p:nvSpPr>
        <p:spPr>
          <a:xfrm>
            <a:off x="1037399" y="3787607"/>
            <a:ext cx="9231512" cy="2005025"/>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 name="组合 1"/>
          <p:cNvGrpSpPr/>
          <p:nvPr/>
        </p:nvGrpSpPr>
        <p:grpSpPr>
          <a:xfrm>
            <a:off x="1215892" y="3985512"/>
            <a:ext cx="9053019" cy="1303169"/>
            <a:chOff x="1181280" y="3911849"/>
            <a:chExt cx="9053019" cy="1303169"/>
          </a:xfrm>
        </p:grpSpPr>
        <p:sp>
          <p:nvSpPr>
            <p:cNvPr id="37" name="矩形 36"/>
            <p:cNvSpPr>
              <a:spLocks noChangeArrowheads="1"/>
            </p:cNvSpPr>
            <p:nvPr/>
          </p:nvSpPr>
          <p:spPr bwMode="auto">
            <a:xfrm>
              <a:off x="1181280" y="3911849"/>
              <a:ext cx="9053019" cy="130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2800" dirty="0">
                  <a:latin typeface="Times New Roman" panose="02020603050405020304" pitchFamily="18" charset="0"/>
                  <a:cs typeface="Times New Roman" panose="02020603050405020304" pitchFamily="18" charset="0"/>
                </a:rPr>
                <a:t>      </a:t>
              </a:r>
              <a:r>
                <a:rPr lang="zh-CN" altLang="en-US" sz="2800" dirty="0">
                  <a:latin typeface="+mn-ea"/>
                  <a:ea typeface="+mn-ea"/>
                  <a:cs typeface="Times New Roman" panose="02020603050405020304" pitchFamily="18" charset="0"/>
                </a:rPr>
                <a:t>形如</a:t>
              </a:r>
              <a:r>
                <a:rPr lang="zh-CN" altLang="en-US"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n</a:t>
              </a:r>
              <a:r>
                <a:rPr lang="zh-CN" altLang="en-US"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N</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a:t>
              </a:r>
              <a:r>
                <a:rPr lang="en-US" altLang="zh-CN" sz="2800" i="1" dirty="0">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&gt;1)</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的式子称为</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次</a:t>
              </a:r>
              <a:r>
                <a:rPr lang="zh-CN" altLang="zh-CN" sz="28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根式</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n</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称为</a:t>
              </a:r>
              <a:r>
                <a:rPr lang="zh-CN" altLang="zh-CN" sz="28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根指数</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 a</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称为</a:t>
              </a:r>
              <a:r>
                <a:rPr lang="zh-CN" altLang="zh-CN" sz="2800" b="1"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被开方数</a:t>
              </a:r>
              <a:r>
                <a:rPr lang="zh-CN" altLang="zh-CN" sz="2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3" name="图片 4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3756" y="4093303"/>
              <a:ext cx="528638" cy="436701"/>
            </a:xfrm>
            <a:prstGeom prst="rect">
              <a:avLst/>
            </a:prstGeom>
          </p:spPr>
        </p:pic>
      </p:grpSp>
      <p:sp>
        <p:nvSpPr>
          <p:cNvPr id="44" name="Rectangle 3"/>
          <p:cNvSpPr txBox="1">
            <a:spLocks noChangeArrowheads="1"/>
          </p:cNvSpPr>
          <p:nvPr/>
        </p:nvSpPr>
        <p:spPr bwMode="auto">
          <a:xfrm>
            <a:off x="699427" y="188027"/>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3"/>
            </p:custDataLst>
          </p:nvPr>
        </p:nvPicPr>
        <p:blipFill>
          <a:blip r:embed="rId4"/>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1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3"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2" name="矩形: 圆角 51"/>
          <p:cNvSpPr/>
          <p:nvPr/>
        </p:nvSpPr>
        <p:spPr>
          <a:xfrm>
            <a:off x="720292" y="1886440"/>
            <a:ext cx="10819577" cy="2791886"/>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57613" y="1265730"/>
            <a:ext cx="5510112" cy="523220"/>
          </a:xfrm>
          <a:prstGeom prst="rect">
            <a:avLst/>
          </a:prstGeom>
          <a:noFill/>
        </p:spPr>
        <p:txBody>
          <a:bodyPr wrap="square" rtlCol="0">
            <a:spAutoFit/>
          </a:bodyPr>
          <a:lstStyle/>
          <a:p>
            <a:r>
              <a:rPr lang="zh-CN" altLang="zh-CN" sz="2800" kern="100" dirty="0">
                <a:effectLst/>
                <a:latin typeface="Calibri" panose="020F0502020204030204" pitchFamily="34" charset="0"/>
                <a:ea typeface="宋体" panose="02010600030101010101" pitchFamily="2" charset="-122"/>
                <a:cs typeface="宋体" panose="02010600030101010101" pitchFamily="2" charset="-122"/>
              </a:rPr>
              <a:t>如果指数是最简分数，我们规定</a:t>
            </a:r>
            <a:r>
              <a:rPr lang="en-US" altLang="zh-CN" sz="2800" kern="100" dirty="0">
                <a:effectLst/>
                <a:latin typeface="Calibri" panose="020F0502020204030204" pitchFamily="34" charset="0"/>
                <a:ea typeface="宋体" panose="02010600030101010101" pitchFamily="2" charset="-122"/>
                <a:cs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613" y="1945385"/>
            <a:ext cx="7592392" cy="1022975"/>
          </a:xfrm>
          <a:prstGeom prst="rect">
            <a:avLst/>
          </a:prstGeom>
        </p:spPr>
      </p:pic>
      <p:pic>
        <p:nvPicPr>
          <p:cNvPr id="13" name="图片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613" y="3589070"/>
            <a:ext cx="7410210" cy="992228"/>
          </a:xfrm>
          <a:prstGeom prst="rect">
            <a:avLst/>
          </a:prstGeom>
        </p:spPr>
      </p:pic>
      <p:sp>
        <p:nvSpPr>
          <p:cNvPr id="27" name="文本框 26"/>
          <p:cNvSpPr txBox="1"/>
          <p:nvPr/>
        </p:nvSpPr>
        <p:spPr>
          <a:xfrm>
            <a:off x="720292" y="4866748"/>
            <a:ext cx="8269141" cy="523220"/>
          </a:xfrm>
          <a:prstGeom prst="rect">
            <a:avLst/>
          </a:prstGeom>
          <a:noFill/>
        </p:spPr>
        <p:txBody>
          <a:bodyPr wrap="square" rtlCol="0">
            <a:spAutoFit/>
          </a:bodyPr>
          <a:lstStyle/>
          <a:p>
            <a:pPr indent="266700" algn="just"/>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这样</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就把整数指数幂推广到了有理数指数幂</a:t>
            </a: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8" name="组合 17"/>
          <p:cNvGrpSpPr/>
          <p:nvPr/>
        </p:nvGrpSpPr>
        <p:grpSpPr>
          <a:xfrm>
            <a:off x="1007232" y="2648874"/>
            <a:ext cx="10514095" cy="1209484"/>
            <a:chOff x="957613" y="2379830"/>
            <a:chExt cx="10514095" cy="1209484"/>
          </a:xfrm>
        </p:grpSpPr>
        <p:pic>
          <p:nvPicPr>
            <p:cNvPr id="11" name="图片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88088" y="2379830"/>
              <a:ext cx="2783620" cy="1209484"/>
            </a:xfrm>
            <a:prstGeom prst="rect">
              <a:avLst/>
            </a:prstGeom>
          </p:spPr>
        </p:pic>
        <p:pic>
          <p:nvPicPr>
            <p:cNvPr id="17" name="图片 1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613" y="2586830"/>
              <a:ext cx="7890086" cy="837539"/>
            </a:xfrm>
            <a:prstGeom prst="rect">
              <a:avLst/>
            </a:prstGeom>
          </p:spPr>
        </p:pic>
      </p:grpSp>
      <p:grpSp>
        <p:nvGrpSpPr>
          <p:cNvPr id="29" name="组合 28"/>
          <p:cNvGrpSpPr/>
          <p:nvPr/>
        </p:nvGrpSpPr>
        <p:grpSpPr>
          <a:xfrm>
            <a:off x="9378990" y="4866748"/>
            <a:ext cx="1419841" cy="763747"/>
            <a:chOff x="10112283" y="4643438"/>
            <a:chExt cx="1403350" cy="733425"/>
          </a:xfrm>
          <a:solidFill>
            <a:srgbClr val="00687B"/>
          </a:solidFill>
        </p:grpSpPr>
        <p:sp>
          <p:nvSpPr>
            <p:cNvPr id="30" name="Freeform 100"/>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1" name="Freeform 101"/>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2" name="Freeform 102"/>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3" name="Freeform 103"/>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4" name="Freeform 104"/>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5" name="Freeform 105"/>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sp>
        <p:nvSpPr>
          <p:cNvPr id="28"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5"/>
            </p:custDataLst>
          </p:nvPr>
        </p:nvPicPr>
        <p:blipFill>
          <a:blip r:embed="rId6"/>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1" presetClass="entr" presetSubtype="1" fill="hold" grpId="0" nodeType="afterEffect">
                                  <p:stCondLst>
                                    <p:cond delay="250"/>
                                  </p:stCondLst>
                                  <p:childTnLst>
                                    <p:set>
                                      <p:cBhvr>
                                        <p:cTn id="26" dur="1" fill="hold">
                                          <p:stCondLst>
                                            <p:cond delay="0"/>
                                          </p:stCondLst>
                                        </p:cTn>
                                        <p:tgtEl>
                                          <p:spTgt spid="52"/>
                                        </p:tgtEl>
                                        <p:attrNameLst>
                                          <p:attrName>style.visibility</p:attrName>
                                        </p:attrNameLst>
                                      </p:cBhvr>
                                      <p:to>
                                        <p:strVal val="visible"/>
                                      </p:to>
                                    </p:set>
                                    <p:animEffect transition="in" filter="wheel(1)">
                                      <p:cBhvr>
                                        <p:cTn id="27" dur="20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000" fill="hold"/>
                                        <p:tgtEl>
                                          <p:spTgt spid="27"/>
                                        </p:tgtEl>
                                        <p:attrNameLst>
                                          <p:attrName>ppt_x</p:attrName>
                                        </p:attrNameLst>
                                      </p:cBhvr>
                                      <p:tavLst>
                                        <p:tav tm="0">
                                          <p:val>
                                            <p:strVal val="#ppt_x"/>
                                          </p:val>
                                        </p:tav>
                                        <p:tav tm="100000">
                                          <p:val>
                                            <p:strVal val="#ppt_x"/>
                                          </p:val>
                                        </p:tav>
                                      </p:tavLst>
                                    </p:anim>
                                    <p:anim calcmode="lin" valueType="num">
                                      <p:cBhvr additive="base">
                                        <p:cTn id="33"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矩形 24"/>
          <p:cNvSpPr/>
          <p:nvPr/>
        </p:nvSpPr>
        <p:spPr>
          <a:xfrm>
            <a:off x="6229598" y="335539"/>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 name="文本框 3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0" name="文本框 3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1" name="文本框 4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2" name="文本框 4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3156492" y="6567864"/>
            <a:ext cx="9441888" cy="669542"/>
          </a:xfrm>
          <a:prstGeom prst="rect">
            <a:avLst/>
          </a:prstGeom>
          <a:noFill/>
        </p:spPr>
        <p:txBody>
          <a:bodyPr wrap="square" rtlCol="0">
            <a:spAutoFit/>
          </a:bodyPr>
          <a:lstStyle/>
          <a:p>
            <a:pPr>
              <a:lnSpc>
                <a:spcPct val="150000"/>
              </a:lnSpc>
            </a:pPr>
            <a:r>
              <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2" name="矩形: 圆角 51"/>
          <p:cNvSpPr/>
          <p:nvPr/>
        </p:nvSpPr>
        <p:spPr>
          <a:xfrm>
            <a:off x="4333093" y="2830727"/>
            <a:ext cx="3583172" cy="2230025"/>
          </a:xfrm>
          <a:prstGeom prst="roundRect">
            <a:avLst>
              <a:gd name="adj" fmla="val 9046"/>
            </a:avLst>
          </a:prstGeom>
          <a:no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33324" y="1923415"/>
            <a:ext cx="9992548" cy="523220"/>
          </a:xfrm>
          <a:prstGeom prst="rect">
            <a:avLst/>
          </a:prstGeom>
          <a:noFill/>
        </p:spPr>
        <p:txBody>
          <a:bodyPr wrap="square" rtlCol="0">
            <a:spAutoFit/>
          </a:bodyPr>
          <a:lstStyle/>
          <a:p>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可以证明</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当</a:t>
            </a:r>
            <a:r>
              <a:rPr lang="en-US" altLang="zh-CN" sz="2800" i="1" dirty="0">
                <a:effectLst/>
                <a:latin typeface="Times New Roman" panose="02020603050405020304" pitchFamily="18" charset="0"/>
                <a:ea typeface="宋体" panose="02010600030101010101" pitchFamily="2" charset="-122"/>
              </a:rPr>
              <a:t>a</a:t>
            </a:r>
            <a:r>
              <a:rPr lang="en-US" altLang="zh-CN" sz="2800" dirty="0">
                <a:effectLst/>
                <a:latin typeface="Times New Roman" panose="02020603050405020304" pitchFamily="18" charset="0"/>
                <a:ea typeface="宋体" panose="02010600030101010101" pitchFamily="2" charset="-122"/>
              </a:rPr>
              <a:t>&gt;</a:t>
            </a:r>
            <a:r>
              <a:rPr lang="en-US" altLang="zh-CN" sz="2800" dirty="0">
                <a:effectLst/>
                <a:latin typeface="Cambria Math" panose="02040503050406030204" pitchFamily="18" charset="0"/>
                <a:ea typeface="宋体" panose="02010600030101010101" pitchFamily="2" charset="-122"/>
                <a:cs typeface="Cambria Math" panose="02040503050406030204" pitchFamily="18" charset="0"/>
              </a:rPr>
              <a:t>0</a:t>
            </a:r>
            <a:r>
              <a:rPr lang="en-US" altLang="zh-CN" sz="2800" dirty="0">
                <a:effectLst/>
                <a:latin typeface="Times New Roman" panose="02020603050405020304" pitchFamily="18" charset="0"/>
                <a:ea typeface="宋体" panose="02010600030101010101" pitchFamily="2" charset="-122"/>
              </a:rPr>
              <a:t>,</a:t>
            </a:r>
            <a:r>
              <a:rPr lang="en-US" altLang="zh-CN" sz="2800" i="1" dirty="0">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dirty="0">
                <a:effectLst/>
                <a:latin typeface="Times New Roman" panose="02020603050405020304" pitchFamily="18" charset="0"/>
                <a:ea typeface="宋体" panose="02010600030101010101" pitchFamily="2" charset="-122"/>
              </a:rPr>
              <a:t>&gt;</a:t>
            </a:r>
            <a:r>
              <a:rPr lang="en-US" altLang="zh-CN" sz="2800" dirty="0">
                <a:effectLst/>
                <a:latin typeface="Cambria Math" panose="02040503050406030204" pitchFamily="18" charset="0"/>
                <a:ea typeface="宋体" panose="02010600030101010101" pitchFamily="2" charset="-122"/>
                <a:cs typeface="Cambria Math" panose="02040503050406030204" pitchFamily="18" charset="0"/>
              </a:rPr>
              <a:t>0</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且</a:t>
            </a:r>
            <a:r>
              <a:rPr lang="en-US" altLang="zh-CN" sz="2800" i="1" dirty="0" err="1">
                <a:effectLst/>
                <a:latin typeface="Times New Roman" panose="02020603050405020304" pitchFamily="18" charset="0"/>
                <a:ea typeface="宋体" panose="02010600030101010101" pitchFamily="2" charset="-122"/>
              </a:rPr>
              <a:t>p,q</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dirty="0">
                <a:effectLst/>
                <a:latin typeface="Times New Roman" panose="02020603050405020304" pitchFamily="18" charset="0"/>
                <a:ea typeface="宋体" panose="02010600030101010101" pitchFamily="2" charset="-122"/>
              </a:rPr>
              <a:t>Q</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时</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有理数指数幂有以下运算法则：</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9378990" y="4866748"/>
            <a:ext cx="1419841" cy="763747"/>
            <a:chOff x="10112283" y="4643438"/>
            <a:chExt cx="1403350" cy="733425"/>
          </a:xfrm>
          <a:solidFill>
            <a:srgbClr val="00687B"/>
          </a:solidFill>
        </p:grpSpPr>
        <p:sp>
          <p:nvSpPr>
            <p:cNvPr id="30" name="Freeform 100"/>
            <p:cNvSpPr/>
            <p:nvPr/>
          </p:nvSpPr>
          <p:spPr bwMode="auto">
            <a:xfrm>
              <a:off x="11060816" y="4737665"/>
              <a:ext cx="127000" cy="17463"/>
            </a:xfrm>
            <a:custGeom>
              <a:avLst/>
              <a:gdLst>
                <a:gd name="T0" fmla="*/ 161 w 163"/>
                <a:gd name="T1" fmla="*/ 9 h 24"/>
                <a:gd name="T2" fmla="*/ 157 w 163"/>
                <a:gd name="T3" fmla="*/ 24 h 24"/>
                <a:gd name="T4" fmla="*/ 0 w 163"/>
                <a:gd name="T5" fmla="*/ 23 h 24"/>
                <a:gd name="T6" fmla="*/ 63 w 163"/>
                <a:gd name="T7" fmla="*/ 5 h 24"/>
                <a:gd name="T8" fmla="*/ 91 w 163"/>
                <a:gd name="T9" fmla="*/ 0 h 24"/>
                <a:gd name="T10" fmla="*/ 132 w 163"/>
                <a:gd name="T11" fmla="*/ 8 h 24"/>
                <a:gd name="T12" fmla="*/ 161 w 16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63" h="24">
                  <a:moveTo>
                    <a:pt x="161" y="9"/>
                  </a:moveTo>
                  <a:cubicBezTo>
                    <a:pt x="163" y="17"/>
                    <a:pt x="159" y="20"/>
                    <a:pt x="157" y="24"/>
                  </a:cubicBezTo>
                  <a:cubicBezTo>
                    <a:pt x="107" y="11"/>
                    <a:pt x="56" y="16"/>
                    <a:pt x="0" y="23"/>
                  </a:cubicBezTo>
                  <a:cubicBezTo>
                    <a:pt x="6" y="0"/>
                    <a:pt x="39" y="7"/>
                    <a:pt x="63" y="5"/>
                  </a:cubicBezTo>
                  <a:cubicBezTo>
                    <a:pt x="73" y="4"/>
                    <a:pt x="82" y="0"/>
                    <a:pt x="91" y="0"/>
                  </a:cubicBezTo>
                  <a:cubicBezTo>
                    <a:pt x="106" y="0"/>
                    <a:pt x="119" y="7"/>
                    <a:pt x="132" y="8"/>
                  </a:cubicBezTo>
                  <a:cubicBezTo>
                    <a:pt x="143" y="8"/>
                    <a:pt x="154" y="1"/>
                    <a:pt x="16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1" name="Freeform 101"/>
            <p:cNvSpPr/>
            <p:nvPr/>
          </p:nvSpPr>
          <p:spPr bwMode="auto">
            <a:xfrm>
              <a:off x="11065579" y="4769415"/>
              <a:ext cx="120650" cy="22225"/>
            </a:xfrm>
            <a:custGeom>
              <a:avLst/>
              <a:gdLst>
                <a:gd name="T0" fmla="*/ 151 w 155"/>
                <a:gd name="T1" fmla="*/ 9 h 29"/>
                <a:gd name="T2" fmla="*/ 154 w 155"/>
                <a:gd name="T3" fmla="*/ 24 h 29"/>
                <a:gd name="T4" fmla="*/ 111 w 155"/>
                <a:gd name="T5" fmla="*/ 14 h 29"/>
                <a:gd name="T6" fmla="*/ 4 w 155"/>
                <a:gd name="T7" fmla="*/ 26 h 29"/>
                <a:gd name="T8" fmla="*/ 1 w 155"/>
                <a:gd name="T9" fmla="*/ 17 h 29"/>
                <a:gd name="T10" fmla="*/ 98 w 155"/>
                <a:gd name="T11" fmla="*/ 3 h 29"/>
                <a:gd name="T12" fmla="*/ 151 w 155"/>
                <a:gd name="T13" fmla="*/ 9 h 29"/>
              </a:gdLst>
              <a:ahLst/>
              <a:cxnLst>
                <a:cxn ang="0">
                  <a:pos x="T0" y="T1"/>
                </a:cxn>
                <a:cxn ang="0">
                  <a:pos x="T2" y="T3"/>
                </a:cxn>
                <a:cxn ang="0">
                  <a:pos x="T4" y="T5"/>
                </a:cxn>
                <a:cxn ang="0">
                  <a:pos x="T6" y="T7"/>
                </a:cxn>
                <a:cxn ang="0">
                  <a:pos x="T8" y="T9"/>
                </a:cxn>
                <a:cxn ang="0">
                  <a:pos x="T10" y="T11"/>
                </a:cxn>
                <a:cxn ang="0">
                  <a:pos x="T12" y="T13"/>
                </a:cxn>
              </a:cxnLst>
              <a:rect l="0" t="0" r="r" b="b"/>
              <a:pathLst>
                <a:path w="155" h="29">
                  <a:moveTo>
                    <a:pt x="151" y="9"/>
                  </a:moveTo>
                  <a:cubicBezTo>
                    <a:pt x="152" y="13"/>
                    <a:pt x="155" y="17"/>
                    <a:pt x="154" y="24"/>
                  </a:cubicBezTo>
                  <a:cubicBezTo>
                    <a:pt x="139" y="29"/>
                    <a:pt x="124" y="19"/>
                    <a:pt x="111" y="14"/>
                  </a:cubicBezTo>
                  <a:cubicBezTo>
                    <a:pt x="69" y="12"/>
                    <a:pt x="38" y="17"/>
                    <a:pt x="4" y="26"/>
                  </a:cubicBezTo>
                  <a:cubicBezTo>
                    <a:pt x="4" y="23"/>
                    <a:pt x="0" y="19"/>
                    <a:pt x="1" y="17"/>
                  </a:cubicBezTo>
                  <a:cubicBezTo>
                    <a:pt x="2" y="1"/>
                    <a:pt x="73" y="0"/>
                    <a:pt x="98" y="3"/>
                  </a:cubicBezTo>
                  <a:cubicBezTo>
                    <a:pt x="118" y="5"/>
                    <a:pt x="130" y="7"/>
                    <a:pt x="151"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2" name="Freeform 102"/>
            <p:cNvSpPr/>
            <p:nvPr/>
          </p:nvSpPr>
          <p:spPr bwMode="auto">
            <a:xfrm>
              <a:off x="11087804" y="4999603"/>
              <a:ext cx="93663" cy="19050"/>
            </a:xfrm>
            <a:custGeom>
              <a:avLst/>
              <a:gdLst>
                <a:gd name="T0" fmla="*/ 112 w 119"/>
                <a:gd name="T1" fmla="*/ 3 h 24"/>
                <a:gd name="T2" fmla="*/ 118 w 119"/>
                <a:gd name="T3" fmla="*/ 16 h 24"/>
                <a:gd name="T4" fmla="*/ 107 w 119"/>
                <a:gd name="T5" fmla="*/ 24 h 24"/>
                <a:gd name="T6" fmla="*/ 0 w 119"/>
                <a:gd name="T7" fmla="*/ 13 h 24"/>
                <a:gd name="T8" fmla="*/ 27 w 119"/>
                <a:gd name="T9" fmla="*/ 3 h 24"/>
                <a:gd name="T10" fmla="*/ 112 w 119"/>
                <a:gd name="T11" fmla="*/ 3 h 24"/>
              </a:gdLst>
              <a:ahLst/>
              <a:cxnLst>
                <a:cxn ang="0">
                  <a:pos x="T0" y="T1"/>
                </a:cxn>
                <a:cxn ang="0">
                  <a:pos x="T2" y="T3"/>
                </a:cxn>
                <a:cxn ang="0">
                  <a:pos x="T4" y="T5"/>
                </a:cxn>
                <a:cxn ang="0">
                  <a:pos x="T6" y="T7"/>
                </a:cxn>
                <a:cxn ang="0">
                  <a:pos x="T8" y="T9"/>
                </a:cxn>
                <a:cxn ang="0">
                  <a:pos x="T10" y="T11"/>
                </a:cxn>
              </a:cxnLst>
              <a:rect l="0" t="0" r="r" b="b"/>
              <a:pathLst>
                <a:path w="119" h="24">
                  <a:moveTo>
                    <a:pt x="112" y="3"/>
                  </a:moveTo>
                  <a:cubicBezTo>
                    <a:pt x="114" y="7"/>
                    <a:pt x="119" y="9"/>
                    <a:pt x="118" y="16"/>
                  </a:cubicBezTo>
                  <a:cubicBezTo>
                    <a:pt x="115" y="20"/>
                    <a:pt x="111" y="21"/>
                    <a:pt x="107" y="24"/>
                  </a:cubicBezTo>
                  <a:cubicBezTo>
                    <a:pt x="81" y="10"/>
                    <a:pt x="25" y="22"/>
                    <a:pt x="0" y="13"/>
                  </a:cubicBezTo>
                  <a:cubicBezTo>
                    <a:pt x="2" y="0"/>
                    <a:pt x="21" y="4"/>
                    <a:pt x="27" y="3"/>
                  </a:cubicBezTo>
                  <a:cubicBezTo>
                    <a:pt x="47" y="0"/>
                    <a:pt x="88" y="10"/>
                    <a:pt x="112" y="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3" name="Freeform 103"/>
            <p:cNvSpPr/>
            <p:nvPr/>
          </p:nvSpPr>
          <p:spPr bwMode="auto">
            <a:xfrm>
              <a:off x="11087804" y="5020240"/>
              <a:ext cx="96838" cy="25400"/>
            </a:xfrm>
            <a:custGeom>
              <a:avLst/>
              <a:gdLst>
                <a:gd name="T0" fmla="*/ 115 w 123"/>
                <a:gd name="T1" fmla="*/ 13 h 33"/>
                <a:gd name="T2" fmla="*/ 117 w 123"/>
                <a:gd name="T3" fmla="*/ 33 h 33"/>
                <a:gd name="T4" fmla="*/ 44 w 123"/>
                <a:gd name="T5" fmla="*/ 21 h 33"/>
                <a:gd name="T6" fmla="*/ 0 w 123"/>
                <a:gd name="T7" fmla="*/ 15 h 33"/>
                <a:gd name="T8" fmla="*/ 115 w 123"/>
                <a:gd name="T9" fmla="*/ 13 h 33"/>
              </a:gdLst>
              <a:ahLst/>
              <a:cxnLst>
                <a:cxn ang="0">
                  <a:pos x="T0" y="T1"/>
                </a:cxn>
                <a:cxn ang="0">
                  <a:pos x="T2" y="T3"/>
                </a:cxn>
                <a:cxn ang="0">
                  <a:pos x="T4" y="T5"/>
                </a:cxn>
                <a:cxn ang="0">
                  <a:pos x="T6" y="T7"/>
                </a:cxn>
                <a:cxn ang="0">
                  <a:pos x="T8" y="T9"/>
                </a:cxn>
              </a:cxnLst>
              <a:rect l="0" t="0" r="r" b="b"/>
              <a:pathLst>
                <a:path w="123" h="33">
                  <a:moveTo>
                    <a:pt x="115" y="13"/>
                  </a:moveTo>
                  <a:cubicBezTo>
                    <a:pt x="123" y="18"/>
                    <a:pt x="118" y="30"/>
                    <a:pt x="117" y="33"/>
                  </a:cubicBezTo>
                  <a:cubicBezTo>
                    <a:pt x="93" y="32"/>
                    <a:pt x="70" y="23"/>
                    <a:pt x="44" y="21"/>
                  </a:cubicBezTo>
                  <a:cubicBezTo>
                    <a:pt x="29" y="20"/>
                    <a:pt x="1" y="31"/>
                    <a:pt x="0" y="15"/>
                  </a:cubicBezTo>
                  <a:cubicBezTo>
                    <a:pt x="33" y="0"/>
                    <a:pt x="70" y="20"/>
                    <a:pt x="115" y="1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4" name="Freeform 104"/>
            <p:cNvSpPr/>
            <p:nvPr/>
          </p:nvSpPr>
          <p:spPr bwMode="auto">
            <a:xfrm>
              <a:off x="11086216" y="5244078"/>
              <a:ext cx="100013" cy="25400"/>
            </a:xfrm>
            <a:custGeom>
              <a:avLst/>
              <a:gdLst>
                <a:gd name="T0" fmla="*/ 120 w 129"/>
                <a:gd name="T1" fmla="*/ 14 h 34"/>
                <a:gd name="T2" fmla="*/ 114 w 129"/>
                <a:gd name="T3" fmla="*/ 34 h 34"/>
                <a:gd name="T4" fmla="*/ 103 w 129"/>
                <a:gd name="T5" fmla="*/ 29 h 34"/>
                <a:gd name="T6" fmla="*/ 0 w 129"/>
                <a:gd name="T7" fmla="*/ 22 h 34"/>
                <a:gd name="T8" fmla="*/ 65 w 129"/>
                <a:gd name="T9" fmla="*/ 14 h 34"/>
                <a:gd name="T10" fmla="*/ 120 w 129"/>
                <a:gd name="T11" fmla="*/ 14 h 34"/>
              </a:gdLst>
              <a:ahLst/>
              <a:cxnLst>
                <a:cxn ang="0">
                  <a:pos x="T0" y="T1"/>
                </a:cxn>
                <a:cxn ang="0">
                  <a:pos x="T2" y="T3"/>
                </a:cxn>
                <a:cxn ang="0">
                  <a:pos x="T4" y="T5"/>
                </a:cxn>
                <a:cxn ang="0">
                  <a:pos x="T6" y="T7"/>
                </a:cxn>
                <a:cxn ang="0">
                  <a:pos x="T8" y="T9"/>
                </a:cxn>
                <a:cxn ang="0">
                  <a:pos x="T10" y="T11"/>
                </a:cxn>
              </a:cxnLst>
              <a:rect l="0" t="0" r="r" b="b"/>
              <a:pathLst>
                <a:path w="129" h="34">
                  <a:moveTo>
                    <a:pt x="120" y="14"/>
                  </a:moveTo>
                  <a:cubicBezTo>
                    <a:pt x="127" y="19"/>
                    <a:pt x="129" y="32"/>
                    <a:pt x="114" y="34"/>
                  </a:cubicBezTo>
                  <a:cubicBezTo>
                    <a:pt x="111" y="34"/>
                    <a:pt x="107" y="30"/>
                    <a:pt x="103" y="29"/>
                  </a:cubicBezTo>
                  <a:cubicBezTo>
                    <a:pt x="75" y="22"/>
                    <a:pt x="26" y="27"/>
                    <a:pt x="0" y="22"/>
                  </a:cubicBezTo>
                  <a:cubicBezTo>
                    <a:pt x="13" y="0"/>
                    <a:pt x="51" y="14"/>
                    <a:pt x="65" y="14"/>
                  </a:cubicBezTo>
                  <a:cubicBezTo>
                    <a:pt x="93" y="13"/>
                    <a:pt x="98" y="19"/>
                    <a:pt x="120" y="14"/>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5" name="Freeform 105"/>
            <p:cNvSpPr/>
            <p:nvPr/>
          </p:nvSpPr>
          <p:spPr bwMode="auto">
            <a:xfrm>
              <a:off x="11081454" y="5275828"/>
              <a:ext cx="106363" cy="30163"/>
            </a:xfrm>
            <a:custGeom>
              <a:avLst/>
              <a:gdLst>
                <a:gd name="T0" fmla="*/ 128 w 137"/>
                <a:gd name="T1" fmla="*/ 9 h 40"/>
                <a:gd name="T2" fmla="*/ 137 w 137"/>
                <a:gd name="T3" fmla="*/ 23 h 40"/>
                <a:gd name="T4" fmla="*/ 103 w 137"/>
                <a:gd name="T5" fmla="*/ 31 h 40"/>
                <a:gd name="T6" fmla="*/ 25 w 137"/>
                <a:gd name="T7" fmla="*/ 23 h 40"/>
                <a:gd name="T8" fmla="*/ 0 w 137"/>
                <a:gd name="T9" fmla="*/ 15 h 40"/>
                <a:gd name="T10" fmla="*/ 128 w 137"/>
                <a:gd name="T11" fmla="*/ 9 h 40"/>
              </a:gdLst>
              <a:ahLst/>
              <a:cxnLst>
                <a:cxn ang="0">
                  <a:pos x="T0" y="T1"/>
                </a:cxn>
                <a:cxn ang="0">
                  <a:pos x="T2" y="T3"/>
                </a:cxn>
                <a:cxn ang="0">
                  <a:pos x="T4" y="T5"/>
                </a:cxn>
                <a:cxn ang="0">
                  <a:pos x="T6" y="T7"/>
                </a:cxn>
                <a:cxn ang="0">
                  <a:pos x="T8" y="T9"/>
                </a:cxn>
                <a:cxn ang="0">
                  <a:pos x="T10" y="T11"/>
                </a:cxn>
              </a:cxnLst>
              <a:rect l="0" t="0" r="r" b="b"/>
              <a:pathLst>
                <a:path w="137" h="40">
                  <a:moveTo>
                    <a:pt x="128" y="9"/>
                  </a:moveTo>
                  <a:cubicBezTo>
                    <a:pt x="132" y="13"/>
                    <a:pt x="134" y="18"/>
                    <a:pt x="137" y="23"/>
                  </a:cubicBezTo>
                  <a:cubicBezTo>
                    <a:pt x="132" y="40"/>
                    <a:pt x="121" y="32"/>
                    <a:pt x="103" y="31"/>
                  </a:cubicBezTo>
                  <a:cubicBezTo>
                    <a:pt x="84" y="29"/>
                    <a:pt x="51" y="25"/>
                    <a:pt x="25" y="23"/>
                  </a:cubicBezTo>
                  <a:cubicBezTo>
                    <a:pt x="16" y="22"/>
                    <a:pt x="2" y="27"/>
                    <a:pt x="0" y="15"/>
                  </a:cubicBezTo>
                  <a:cubicBezTo>
                    <a:pt x="32" y="0"/>
                    <a:pt x="88" y="29"/>
                    <a:pt x="128" y="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6" name="Freeform 106"/>
            <p:cNvSpPr>
              <a:spLocks noEditPoints="1"/>
            </p:cNvSpPr>
            <p:nvPr/>
          </p:nvSpPr>
          <p:spPr bwMode="auto">
            <a:xfrm>
              <a:off x="10112283" y="4643438"/>
              <a:ext cx="1403350" cy="733425"/>
            </a:xfrm>
            <a:custGeom>
              <a:avLst/>
              <a:gdLst>
                <a:gd name="T0" fmla="*/ 603 w 1801"/>
                <a:gd name="T1" fmla="*/ 98 h 942"/>
                <a:gd name="T2" fmla="*/ 1024 w 1801"/>
                <a:gd name="T3" fmla="*/ 159 h 942"/>
                <a:gd name="T4" fmla="*/ 1393 w 1801"/>
                <a:gd name="T5" fmla="*/ 98 h 942"/>
                <a:gd name="T6" fmla="*/ 1764 w 1801"/>
                <a:gd name="T7" fmla="*/ 758 h 942"/>
                <a:gd name="T8" fmla="*/ 1516 w 1801"/>
                <a:gd name="T9" fmla="*/ 879 h 942"/>
                <a:gd name="T10" fmla="*/ 1235 w 1801"/>
                <a:gd name="T11" fmla="*/ 935 h 942"/>
                <a:gd name="T12" fmla="*/ 912 w 1801"/>
                <a:gd name="T13" fmla="*/ 903 h 942"/>
                <a:gd name="T14" fmla="*/ 591 w 1801"/>
                <a:gd name="T15" fmla="*/ 883 h 942"/>
                <a:gd name="T16" fmla="*/ 229 w 1801"/>
                <a:gd name="T17" fmla="*/ 885 h 942"/>
                <a:gd name="T18" fmla="*/ 274 w 1801"/>
                <a:gd name="T19" fmla="*/ 244 h 942"/>
                <a:gd name="T20" fmla="*/ 1390 w 1801"/>
                <a:gd name="T21" fmla="*/ 692 h 942"/>
                <a:gd name="T22" fmla="*/ 1203 w 1801"/>
                <a:gd name="T23" fmla="*/ 54 h 942"/>
                <a:gd name="T24" fmla="*/ 1297 w 1801"/>
                <a:gd name="T25" fmla="*/ 929 h 942"/>
                <a:gd name="T26" fmla="*/ 1182 w 1801"/>
                <a:gd name="T27" fmla="*/ 883 h 942"/>
                <a:gd name="T28" fmla="*/ 1187 w 1801"/>
                <a:gd name="T29" fmla="*/ 59 h 942"/>
                <a:gd name="T30" fmla="*/ 705 w 1801"/>
                <a:gd name="T31" fmla="*/ 103 h 942"/>
                <a:gd name="T32" fmla="*/ 515 w 1801"/>
                <a:gd name="T33" fmla="*/ 256 h 942"/>
                <a:gd name="T34" fmla="*/ 589 w 1801"/>
                <a:gd name="T35" fmla="*/ 868 h 942"/>
                <a:gd name="T36" fmla="*/ 585 w 1801"/>
                <a:gd name="T37" fmla="*/ 127 h 942"/>
                <a:gd name="T38" fmla="*/ 1029 w 1801"/>
                <a:gd name="T39" fmla="*/ 297 h 942"/>
                <a:gd name="T40" fmla="*/ 809 w 1801"/>
                <a:gd name="T41" fmla="*/ 178 h 942"/>
                <a:gd name="T42" fmla="*/ 820 w 1801"/>
                <a:gd name="T43" fmla="*/ 744 h 942"/>
                <a:gd name="T44" fmla="*/ 603 w 1801"/>
                <a:gd name="T45" fmla="*/ 203 h 942"/>
                <a:gd name="T46" fmla="*/ 274 w 1801"/>
                <a:gd name="T47" fmla="*/ 260 h 942"/>
                <a:gd name="T48" fmla="*/ 83 w 1801"/>
                <a:gd name="T49" fmla="*/ 803 h 942"/>
                <a:gd name="T50" fmla="*/ 395 w 1801"/>
                <a:gd name="T51" fmla="*/ 233 h 942"/>
                <a:gd name="T52" fmla="*/ 1164 w 1801"/>
                <a:gd name="T53" fmla="*/ 268 h 942"/>
                <a:gd name="T54" fmla="*/ 1165 w 1801"/>
                <a:gd name="T55" fmla="*/ 891 h 942"/>
                <a:gd name="T56" fmla="*/ 363 w 1801"/>
                <a:gd name="T57" fmla="*/ 448 h 942"/>
                <a:gd name="T58" fmla="*/ 433 w 1801"/>
                <a:gd name="T59" fmla="*/ 301 h 942"/>
                <a:gd name="T60" fmla="*/ 380 w 1801"/>
                <a:gd name="T61" fmla="*/ 389 h 942"/>
                <a:gd name="T62" fmla="*/ 332 w 1801"/>
                <a:gd name="T63" fmla="*/ 489 h 942"/>
                <a:gd name="T64" fmla="*/ 241 w 1801"/>
                <a:gd name="T65" fmla="*/ 695 h 942"/>
                <a:gd name="T66" fmla="*/ 266 w 1801"/>
                <a:gd name="T67" fmla="*/ 688 h 942"/>
                <a:gd name="T68" fmla="*/ 601 w 1801"/>
                <a:gd name="T69" fmla="*/ 266 h 942"/>
                <a:gd name="T70" fmla="*/ 806 w 1801"/>
                <a:gd name="T71" fmla="*/ 576 h 942"/>
                <a:gd name="T72" fmla="*/ 1043 w 1801"/>
                <a:gd name="T73" fmla="*/ 868 h 942"/>
                <a:gd name="T74" fmla="*/ 1467 w 1801"/>
                <a:gd name="T75" fmla="*/ 397 h 942"/>
                <a:gd name="T76" fmla="*/ 1405 w 1801"/>
                <a:gd name="T77" fmla="*/ 329 h 942"/>
                <a:gd name="T78" fmla="*/ 403 w 1801"/>
                <a:gd name="T79" fmla="*/ 300 h 942"/>
                <a:gd name="T80" fmla="*/ 447 w 1801"/>
                <a:gd name="T81" fmla="*/ 319 h 942"/>
                <a:gd name="T82" fmla="*/ 567 w 1801"/>
                <a:gd name="T83" fmla="*/ 876 h 942"/>
                <a:gd name="T84" fmla="*/ 492 w 1801"/>
                <a:gd name="T85" fmla="*/ 333 h 942"/>
                <a:gd name="T86" fmla="*/ 1393 w 1801"/>
                <a:gd name="T87" fmla="*/ 538 h 942"/>
                <a:gd name="T88" fmla="*/ 1610 w 1801"/>
                <a:gd name="T89" fmla="*/ 888 h 942"/>
                <a:gd name="T90" fmla="*/ 1393 w 1801"/>
                <a:gd name="T91" fmla="*/ 380 h 942"/>
                <a:gd name="T92" fmla="*/ 1579 w 1801"/>
                <a:gd name="T93" fmla="*/ 410 h 942"/>
                <a:gd name="T94" fmla="*/ 1464 w 1801"/>
                <a:gd name="T95" fmla="*/ 503 h 942"/>
                <a:gd name="T96" fmla="*/ 336 w 1801"/>
                <a:gd name="T97" fmla="*/ 548 h 942"/>
                <a:gd name="T98" fmla="*/ 377 w 1801"/>
                <a:gd name="T99" fmla="*/ 645 h 942"/>
                <a:gd name="T100" fmla="*/ 1473 w 1801"/>
                <a:gd name="T101" fmla="*/ 523 h 942"/>
                <a:gd name="T102" fmla="*/ 274 w 1801"/>
                <a:gd name="T103" fmla="*/ 585 h 942"/>
                <a:gd name="T104" fmla="*/ 351 w 1801"/>
                <a:gd name="T105" fmla="*/ 620 h 942"/>
                <a:gd name="T106" fmla="*/ 1702 w 1801"/>
                <a:gd name="T107" fmla="*/ 657 h 942"/>
                <a:gd name="T108" fmla="*/ 198 w 1801"/>
                <a:gd name="T109" fmla="*/ 736 h 942"/>
                <a:gd name="T110" fmla="*/ 1746 w 1801"/>
                <a:gd name="T111" fmla="*/ 801 h 942"/>
                <a:gd name="T112" fmla="*/ 805 w 1801"/>
                <a:gd name="T113" fmla="*/ 818 h 942"/>
                <a:gd name="T114" fmla="*/ 179 w 1801"/>
                <a:gd name="T115" fmla="*/ 783 h 942"/>
                <a:gd name="T116" fmla="*/ 1784 w 1801"/>
                <a:gd name="T117" fmla="*/ 850 h 942"/>
                <a:gd name="T118" fmla="*/ 606 w 1801"/>
                <a:gd name="T119" fmla="*/ 87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01" h="942">
                  <a:moveTo>
                    <a:pt x="418" y="203"/>
                  </a:moveTo>
                  <a:cubicBezTo>
                    <a:pt x="424" y="202"/>
                    <a:pt x="431" y="207"/>
                    <a:pt x="439" y="209"/>
                  </a:cubicBezTo>
                  <a:cubicBezTo>
                    <a:pt x="446" y="193"/>
                    <a:pt x="437" y="167"/>
                    <a:pt x="448" y="154"/>
                  </a:cubicBezTo>
                  <a:cubicBezTo>
                    <a:pt x="483" y="148"/>
                    <a:pt x="521" y="145"/>
                    <a:pt x="559" y="125"/>
                  </a:cubicBezTo>
                  <a:cubicBezTo>
                    <a:pt x="570" y="120"/>
                    <a:pt x="582" y="114"/>
                    <a:pt x="586" y="109"/>
                  </a:cubicBezTo>
                  <a:cubicBezTo>
                    <a:pt x="592" y="108"/>
                    <a:pt x="591" y="104"/>
                    <a:pt x="595" y="109"/>
                  </a:cubicBezTo>
                  <a:cubicBezTo>
                    <a:pt x="598" y="105"/>
                    <a:pt x="601" y="103"/>
                    <a:pt x="603" y="98"/>
                  </a:cubicBezTo>
                  <a:cubicBezTo>
                    <a:pt x="632" y="93"/>
                    <a:pt x="665" y="90"/>
                    <a:pt x="691" y="89"/>
                  </a:cubicBezTo>
                  <a:cubicBezTo>
                    <a:pt x="715" y="89"/>
                    <a:pt x="740" y="91"/>
                    <a:pt x="762" y="98"/>
                  </a:cubicBezTo>
                  <a:cubicBezTo>
                    <a:pt x="775" y="102"/>
                    <a:pt x="791" y="104"/>
                    <a:pt x="803" y="119"/>
                  </a:cubicBezTo>
                  <a:cubicBezTo>
                    <a:pt x="807" y="131"/>
                    <a:pt x="808" y="136"/>
                    <a:pt x="808" y="144"/>
                  </a:cubicBezTo>
                  <a:cubicBezTo>
                    <a:pt x="816" y="144"/>
                    <a:pt x="827" y="139"/>
                    <a:pt x="841" y="138"/>
                  </a:cubicBezTo>
                  <a:cubicBezTo>
                    <a:pt x="864" y="136"/>
                    <a:pt x="896" y="145"/>
                    <a:pt x="926" y="148"/>
                  </a:cubicBezTo>
                  <a:cubicBezTo>
                    <a:pt x="956" y="151"/>
                    <a:pt x="1002" y="136"/>
                    <a:pt x="1024" y="159"/>
                  </a:cubicBezTo>
                  <a:cubicBezTo>
                    <a:pt x="1034" y="169"/>
                    <a:pt x="1041" y="195"/>
                    <a:pt x="1044" y="215"/>
                  </a:cubicBezTo>
                  <a:cubicBezTo>
                    <a:pt x="1046" y="227"/>
                    <a:pt x="1045" y="238"/>
                    <a:pt x="1043" y="248"/>
                  </a:cubicBezTo>
                  <a:cubicBezTo>
                    <a:pt x="1056" y="248"/>
                    <a:pt x="1067" y="236"/>
                    <a:pt x="1081" y="238"/>
                  </a:cubicBezTo>
                  <a:cubicBezTo>
                    <a:pt x="1091" y="180"/>
                    <a:pt x="1074" y="116"/>
                    <a:pt x="1088" y="77"/>
                  </a:cubicBezTo>
                  <a:cubicBezTo>
                    <a:pt x="1125" y="70"/>
                    <a:pt x="1164" y="53"/>
                    <a:pt x="1200" y="37"/>
                  </a:cubicBezTo>
                  <a:cubicBezTo>
                    <a:pt x="1246" y="0"/>
                    <a:pt x="1316" y="6"/>
                    <a:pt x="1369" y="19"/>
                  </a:cubicBezTo>
                  <a:cubicBezTo>
                    <a:pt x="1396" y="33"/>
                    <a:pt x="1390" y="63"/>
                    <a:pt x="1393" y="98"/>
                  </a:cubicBezTo>
                  <a:cubicBezTo>
                    <a:pt x="1398" y="164"/>
                    <a:pt x="1399" y="245"/>
                    <a:pt x="1394" y="307"/>
                  </a:cubicBezTo>
                  <a:cubicBezTo>
                    <a:pt x="1426" y="281"/>
                    <a:pt x="1479" y="261"/>
                    <a:pt x="1529" y="272"/>
                  </a:cubicBezTo>
                  <a:cubicBezTo>
                    <a:pt x="1541" y="292"/>
                    <a:pt x="1549" y="314"/>
                    <a:pt x="1560" y="335"/>
                  </a:cubicBezTo>
                  <a:cubicBezTo>
                    <a:pt x="1565" y="346"/>
                    <a:pt x="1568" y="357"/>
                    <a:pt x="1573" y="369"/>
                  </a:cubicBezTo>
                  <a:cubicBezTo>
                    <a:pt x="1592" y="419"/>
                    <a:pt x="1626" y="465"/>
                    <a:pt x="1649" y="518"/>
                  </a:cubicBezTo>
                  <a:cubicBezTo>
                    <a:pt x="1654" y="530"/>
                    <a:pt x="1663" y="542"/>
                    <a:pt x="1669" y="554"/>
                  </a:cubicBezTo>
                  <a:cubicBezTo>
                    <a:pt x="1700" y="621"/>
                    <a:pt x="1729" y="692"/>
                    <a:pt x="1764" y="758"/>
                  </a:cubicBezTo>
                  <a:cubicBezTo>
                    <a:pt x="1767" y="762"/>
                    <a:pt x="1769" y="767"/>
                    <a:pt x="1775" y="770"/>
                  </a:cubicBezTo>
                  <a:cubicBezTo>
                    <a:pt x="1776" y="774"/>
                    <a:pt x="1773" y="775"/>
                    <a:pt x="1773" y="779"/>
                  </a:cubicBezTo>
                  <a:cubicBezTo>
                    <a:pt x="1785" y="793"/>
                    <a:pt x="1789" y="814"/>
                    <a:pt x="1801" y="827"/>
                  </a:cubicBezTo>
                  <a:cubicBezTo>
                    <a:pt x="1800" y="866"/>
                    <a:pt x="1762" y="912"/>
                    <a:pt x="1723" y="918"/>
                  </a:cubicBezTo>
                  <a:cubicBezTo>
                    <a:pt x="1690" y="924"/>
                    <a:pt x="1662" y="922"/>
                    <a:pt x="1635" y="912"/>
                  </a:cubicBezTo>
                  <a:cubicBezTo>
                    <a:pt x="1623" y="908"/>
                    <a:pt x="1611" y="902"/>
                    <a:pt x="1596" y="905"/>
                  </a:cubicBezTo>
                  <a:cubicBezTo>
                    <a:pt x="1572" y="895"/>
                    <a:pt x="1543" y="889"/>
                    <a:pt x="1516" y="879"/>
                  </a:cubicBezTo>
                  <a:cubicBezTo>
                    <a:pt x="1503" y="874"/>
                    <a:pt x="1486" y="868"/>
                    <a:pt x="1481" y="862"/>
                  </a:cubicBezTo>
                  <a:cubicBezTo>
                    <a:pt x="1473" y="854"/>
                    <a:pt x="1469" y="831"/>
                    <a:pt x="1463" y="817"/>
                  </a:cubicBezTo>
                  <a:cubicBezTo>
                    <a:pt x="1457" y="804"/>
                    <a:pt x="1447" y="790"/>
                    <a:pt x="1441" y="774"/>
                  </a:cubicBezTo>
                  <a:cubicBezTo>
                    <a:pt x="1429" y="743"/>
                    <a:pt x="1418" y="721"/>
                    <a:pt x="1403" y="692"/>
                  </a:cubicBezTo>
                  <a:cubicBezTo>
                    <a:pt x="1401" y="739"/>
                    <a:pt x="1402" y="819"/>
                    <a:pt x="1403" y="882"/>
                  </a:cubicBezTo>
                  <a:cubicBezTo>
                    <a:pt x="1404" y="933"/>
                    <a:pt x="1345" y="939"/>
                    <a:pt x="1299" y="941"/>
                  </a:cubicBezTo>
                  <a:cubicBezTo>
                    <a:pt x="1277" y="942"/>
                    <a:pt x="1258" y="936"/>
                    <a:pt x="1235" y="935"/>
                  </a:cubicBezTo>
                  <a:cubicBezTo>
                    <a:pt x="1221" y="922"/>
                    <a:pt x="1193" y="899"/>
                    <a:pt x="1171" y="902"/>
                  </a:cubicBezTo>
                  <a:cubicBezTo>
                    <a:pt x="1161" y="903"/>
                    <a:pt x="1155" y="913"/>
                    <a:pt x="1144" y="915"/>
                  </a:cubicBezTo>
                  <a:cubicBezTo>
                    <a:pt x="1119" y="917"/>
                    <a:pt x="1095" y="920"/>
                    <a:pt x="1081" y="900"/>
                  </a:cubicBezTo>
                  <a:cubicBezTo>
                    <a:pt x="1067" y="900"/>
                    <a:pt x="1051" y="890"/>
                    <a:pt x="1041" y="882"/>
                  </a:cubicBezTo>
                  <a:cubicBezTo>
                    <a:pt x="1030" y="880"/>
                    <a:pt x="1023" y="893"/>
                    <a:pt x="1017" y="897"/>
                  </a:cubicBezTo>
                  <a:cubicBezTo>
                    <a:pt x="1000" y="906"/>
                    <a:pt x="977" y="904"/>
                    <a:pt x="956" y="905"/>
                  </a:cubicBezTo>
                  <a:cubicBezTo>
                    <a:pt x="942" y="905"/>
                    <a:pt x="927" y="904"/>
                    <a:pt x="912" y="903"/>
                  </a:cubicBezTo>
                  <a:cubicBezTo>
                    <a:pt x="891" y="901"/>
                    <a:pt x="872" y="892"/>
                    <a:pt x="850" y="899"/>
                  </a:cubicBezTo>
                  <a:cubicBezTo>
                    <a:pt x="834" y="893"/>
                    <a:pt x="822" y="892"/>
                    <a:pt x="809" y="885"/>
                  </a:cubicBezTo>
                  <a:cubicBezTo>
                    <a:pt x="796" y="905"/>
                    <a:pt x="740" y="906"/>
                    <a:pt x="726" y="902"/>
                  </a:cubicBezTo>
                  <a:cubicBezTo>
                    <a:pt x="721" y="901"/>
                    <a:pt x="730" y="906"/>
                    <a:pt x="724" y="906"/>
                  </a:cubicBezTo>
                  <a:cubicBezTo>
                    <a:pt x="704" y="899"/>
                    <a:pt x="641" y="896"/>
                    <a:pt x="606" y="886"/>
                  </a:cubicBezTo>
                  <a:cubicBezTo>
                    <a:pt x="600" y="888"/>
                    <a:pt x="602" y="901"/>
                    <a:pt x="597" y="899"/>
                  </a:cubicBezTo>
                  <a:cubicBezTo>
                    <a:pt x="590" y="898"/>
                    <a:pt x="591" y="890"/>
                    <a:pt x="591" y="883"/>
                  </a:cubicBezTo>
                  <a:cubicBezTo>
                    <a:pt x="588" y="891"/>
                    <a:pt x="577" y="897"/>
                    <a:pt x="574" y="900"/>
                  </a:cubicBezTo>
                  <a:cubicBezTo>
                    <a:pt x="541" y="895"/>
                    <a:pt x="496" y="909"/>
                    <a:pt x="456" y="894"/>
                  </a:cubicBezTo>
                  <a:cubicBezTo>
                    <a:pt x="428" y="866"/>
                    <a:pt x="399" y="840"/>
                    <a:pt x="360" y="823"/>
                  </a:cubicBezTo>
                  <a:cubicBezTo>
                    <a:pt x="367" y="754"/>
                    <a:pt x="366" y="687"/>
                    <a:pt x="370" y="612"/>
                  </a:cubicBezTo>
                  <a:cubicBezTo>
                    <a:pt x="344" y="672"/>
                    <a:pt x="320" y="731"/>
                    <a:pt x="294" y="786"/>
                  </a:cubicBezTo>
                  <a:cubicBezTo>
                    <a:pt x="280" y="816"/>
                    <a:pt x="271" y="848"/>
                    <a:pt x="256" y="876"/>
                  </a:cubicBezTo>
                  <a:cubicBezTo>
                    <a:pt x="247" y="885"/>
                    <a:pt x="237" y="877"/>
                    <a:pt x="229" y="885"/>
                  </a:cubicBezTo>
                  <a:cubicBezTo>
                    <a:pt x="201" y="876"/>
                    <a:pt x="167" y="870"/>
                    <a:pt x="151" y="845"/>
                  </a:cubicBezTo>
                  <a:cubicBezTo>
                    <a:pt x="102" y="822"/>
                    <a:pt x="52" y="805"/>
                    <a:pt x="3" y="788"/>
                  </a:cubicBezTo>
                  <a:cubicBezTo>
                    <a:pt x="0" y="782"/>
                    <a:pt x="5" y="770"/>
                    <a:pt x="4" y="771"/>
                  </a:cubicBezTo>
                  <a:cubicBezTo>
                    <a:pt x="40" y="694"/>
                    <a:pt x="81" y="620"/>
                    <a:pt x="119" y="545"/>
                  </a:cubicBezTo>
                  <a:cubicBezTo>
                    <a:pt x="120" y="512"/>
                    <a:pt x="140" y="493"/>
                    <a:pt x="151" y="465"/>
                  </a:cubicBezTo>
                  <a:cubicBezTo>
                    <a:pt x="172" y="417"/>
                    <a:pt x="196" y="378"/>
                    <a:pt x="219" y="329"/>
                  </a:cubicBezTo>
                  <a:cubicBezTo>
                    <a:pt x="229" y="308"/>
                    <a:pt x="254" y="256"/>
                    <a:pt x="274" y="244"/>
                  </a:cubicBezTo>
                  <a:cubicBezTo>
                    <a:pt x="287" y="235"/>
                    <a:pt x="312" y="231"/>
                    <a:pt x="330" y="228"/>
                  </a:cubicBezTo>
                  <a:cubicBezTo>
                    <a:pt x="341" y="227"/>
                    <a:pt x="348" y="223"/>
                    <a:pt x="357" y="221"/>
                  </a:cubicBezTo>
                  <a:cubicBezTo>
                    <a:pt x="379" y="215"/>
                    <a:pt x="403" y="218"/>
                    <a:pt x="418" y="203"/>
                  </a:cubicBezTo>
                  <a:close/>
                  <a:moveTo>
                    <a:pt x="1297" y="929"/>
                  </a:moveTo>
                  <a:cubicBezTo>
                    <a:pt x="1327" y="927"/>
                    <a:pt x="1379" y="920"/>
                    <a:pt x="1388" y="899"/>
                  </a:cubicBezTo>
                  <a:cubicBezTo>
                    <a:pt x="1392" y="889"/>
                    <a:pt x="1389" y="861"/>
                    <a:pt x="1390" y="845"/>
                  </a:cubicBezTo>
                  <a:cubicBezTo>
                    <a:pt x="1392" y="802"/>
                    <a:pt x="1391" y="739"/>
                    <a:pt x="1390" y="692"/>
                  </a:cubicBezTo>
                  <a:cubicBezTo>
                    <a:pt x="1389" y="667"/>
                    <a:pt x="1384" y="635"/>
                    <a:pt x="1384" y="601"/>
                  </a:cubicBezTo>
                  <a:cubicBezTo>
                    <a:pt x="1383" y="539"/>
                    <a:pt x="1378" y="485"/>
                    <a:pt x="1381" y="418"/>
                  </a:cubicBezTo>
                  <a:cubicBezTo>
                    <a:pt x="1385" y="279"/>
                    <a:pt x="1390" y="165"/>
                    <a:pt x="1379" y="53"/>
                  </a:cubicBezTo>
                  <a:cubicBezTo>
                    <a:pt x="1371" y="52"/>
                    <a:pt x="1375" y="43"/>
                    <a:pt x="1373" y="41"/>
                  </a:cubicBezTo>
                  <a:cubicBezTo>
                    <a:pt x="1353" y="27"/>
                    <a:pt x="1334" y="28"/>
                    <a:pt x="1309" y="24"/>
                  </a:cubicBezTo>
                  <a:cubicBezTo>
                    <a:pt x="1295" y="21"/>
                    <a:pt x="1278" y="19"/>
                    <a:pt x="1269" y="21"/>
                  </a:cubicBezTo>
                  <a:cubicBezTo>
                    <a:pt x="1246" y="24"/>
                    <a:pt x="1212" y="33"/>
                    <a:pt x="1203" y="54"/>
                  </a:cubicBezTo>
                  <a:cubicBezTo>
                    <a:pt x="1195" y="76"/>
                    <a:pt x="1203" y="142"/>
                    <a:pt x="1205" y="165"/>
                  </a:cubicBezTo>
                  <a:cubicBezTo>
                    <a:pt x="1207" y="200"/>
                    <a:pt x="1207" y="233"/>
                    <a:pt x="1211" y="271"/>
                  </a:cubicBezTo>
                  <a:cubicBezTo>
                    <a:pt x="1215" y="316"/>
                    <a:pt x="1224" y="363"/>
                    <a:pt x="1225" y="415"/>
                  </a:cubicBezTo>
                  <a:cubicBezTo>
                    <a:pt x="1225" y="495"/>
                    <a:pt x="1231" y="588"/>
                    <a:pt x="1225" y="670"/>
                  </a:cubicBezTo>
                  <a:cubicBezTo>
                    <a:pt x="1223" y="685"/>
                    <a:pt x="1226" y="700"/>
                    <a:pt x="1226" y="717"/>
                  </a:cubicBezTo>
                  <a:cubicBezTo>
                    <a:pt x="1226" y="782"/>
                    <a:pt x="1220" y="846"/>
                    <a:pt x="1217" y="906"/>
                  </a:cubicBezTo>
                  <a:cubicBezTo>
                    <a:pt x="1236" y="921"/>
                    <a:pt x="1265" y="931"/>
                    <a:pt x="1297" y="929"/>
                  </a:cubicBezTo>
                  <a:close/>
                  <a:moveTo>
                    <a:pt x="1096" y="98"/>
                  </a:moveTo>
                  <a:cubicBezTo>
                    <a:pt x="1095" y="145"/>
                    <a:pt x="1097" y="205"/>
                    <a:pt x="1096" y="236"/>
                  </a:cubicBezTo>
                  <a:cubicBezTo>
                    <a:pt x="1118" y="243"/>
                    <a:pt x="1147" y="246"/>
                    <a:pt x="1171" y="250"/>
                  </a:cubicBezTo>
                  <a:cubicBezTo>
                    <a:pt x="1172" y="255"/>
                    <a:pt x="1176" y="257"/>
                    <a:pt x="1178" y="260"/>
                  </a:cubicBezTo>
                  <a:cubicBezTo>
                    <a:pt x="1184" y="288"/>
                    <a:pt x="1181" y="323"/>
                    <a:pt x="1181" y="356"/>
                  </a:cubicBezTo>
                  <a:cubicBezTo>
                    <a:pt x="1180" y="446"/>
                    <a:pt x="1189" y="547"/>
                    <a:pt x="1185" y="644"/>
                  </a:cubicBezTo>
                  <a:cubicBezTo>
                    <a:pt x="1182" y="719"/>
                    <a:pt x="1184" y="792"/>
                    <a:pt x="1182" y="883"/>
                  </a:cubicBezTo>
                  <a:cubicBezTo>
                    <a:pt x="1190" y="886"/>
                    <a:pt x="1190" y="895"/>
                    <a:pt x="1203" y="895"/>
                  </a:cubicBezTo>
                  <a:cubicBezTo>
                    <a:pt x="1218" y="796"/>
                    <a:pt x="1211" y="701"/>
                    <a:pt x="1211" y="580"/>
                  </a:cubicBezTo>
                  <a:cubicBezTo>
                    <a:pt x="1211" y="565"/>
                    <a:pt x="1215" y="550"/>
                    <a:pt x="1215" y="535"/>
                  </a:cubicBezTo>
                  <a:cubicBezTo>
                    <a:pt x="1217" y="492"/>
                    <a:pt x="1215" y="448"/>
                    <a:pt x="1214" y="406"/>
                  </a:cubicBezTo>
                  <a:cubicBezTo>
                    <a:pt x="1212" y="354"/>
                    <a:pt x="1202" y="303"/>
                    <a:pt x="1199" y="251"/>
                  </a:cubicBezTo>
                  <a:cubicBezTo>
                    <a:pt x="1195" y="201"/>
                    <a:pt x="1193" y="149"/>
                    <a:pt x="1191" y="98"/>
                  </a:cubicBezTo>
                  <a:cubicBezTo>
                    <a:pt x="1191" y="85"/>
                    <a:pt x="1195" y="71"/>
                    <a:pt x="1187" y="59"/>
                  </a:cubicBezTo>
                  <a:cubicBezTo>
                    <a:pt x="1155" y="71"/>
                    <a:pt x="1126" y="81"/>
                    <a:pt x="1096" y="98"/>
                  </a:cubicBezTo>
                  <a:close/>
                  <a:moveTo>
                    <a:pt x="647" y="200"/>
                  </a:moveTo>
                  <a:cubicBezTo>
                    <a:pt x="675" y="206"/>
                    <a:pt x="698" y="209"/>
                    <a:pt x="723" y="209"/>
                  </a:cubicBezTo>
                  <a:cubicBezTo>
                    <a:pt x="739" y="209"/>
                    <a:pt x="763" y="202"/>
                    <a:pt x="770" y="204"/>
                  </a:cubicBezTo>
                  <a:cubicBezTo>
                    <a:pt x="775" y="202"/>
                    <a:pt x="788" y="196"/>
                    <a:pt x="791" y="192"/>
                  </a:cubicBezTo>
                  <a:cubicBezTo>
                    <a:pt x="791" y="169"/>
                    <a:pt x="791" y="143"/>
                    <a:pt x="785" y="121"/>
                  </a:cubicBezTo>
                  <a:cubicBezTo>
                    <a:pt x="762" y="115"/>
                    <a:pt x="736" y="104"/>
                    <a:pt x="705" y="103"/>
                  </a:cubicBezTo>
                  <a:cubicBezTo>
                    <a:pt x="676" y="102"/>
                    <a:pt x="616" y="105"/>
                    <a:pt x="605" y="119"/>
                  </a:cubicBezTo>
                  <a:cubicBezTo>
                    <a:pt x="597" y="128"/>
                    <a:pt x="601" y="146"/>
                    <a:pt x="601" y="162"/>
                  </a:cubicBezTo>
                  <a:cubicBezTo>
                    <a:pt x="602" y="176"/>
                    <a:pt x="597" y="186"/>
                    <a:pt x="603" y="197"/>
                  </a:cubicBezTo>
                  <a:cubicBezTo>
                    <a:pt x="612" y="185"/>
                    <a:pt x="635" y="197"/>
                    <a:pt x="647" y="200"/>
                  </a:cubicBezTo>
                  <a:close/>
                  <a:moveTo>
                    <a:pt x="454" y="175"/>
                  </a:moveTo>
                  <a:cubicBezTo>
                    <a:pt x="453" y="188"/>
                    <a:pt x="450" y="203"/>
                    <a:pt x="451" y="216"/>
                  </a:cubicBezTo>
                  <a:cubicBezTo>
                    <a:pt x="476" y="221"/>
                    <a:pt x="497" y="240"/>
                    <a:pt x="515" y="256"/>
                  </a:cubicBezTo>
                  <a:cubicBezTo>
                    <a:pt x="520" y="273"/>
                    <a:pt x="505" y="297"/>
                    <a:pt x="500" y="318"/>
                  </a:cubicBezTo>
                  <a:cubicBezTo>
                    <a:pt x="531" y="312"/>
                    <a:pt x="552" y="321"/>
                    <a:pt x="574" y="330"/>
                  </a:cubicBezTo>
                  <a:cubicBezTo>
                    <a:pt x="575" y="345"/>
                    <a:pt x="573" y="362"/>
                    <a:pt x="579" y="374"/>
                  </a:cubicBezTo>
                  <a:cubicBezTo>
                    <a:pt x="584" y="457"/>
                    <a:pt x="592" y="550"/>
                    <a:pt x="586" y="636"/>
                  </a:cubicBezTo>
                  <a:cubicBezTo>
                    <a:pt x="586" y="650"/>
                    <a:pt x="583" y="663"/>
                    <a:pt x="582" y="676"/>
                  </a:cubicBezTo>
                  <a:cubicBezTo>
                    <a:pt x="579" y="724"/>
                    <a:pt x="585" y="778"/>
                    <a:pt x="583" y="824"/>
                  </a:cubicBezTo>
                  <a:cubicBezTo>
                    <a:pt x="583" y="839"/>
                    <a:pt x="574" y="858"/>
                    <a:pt x="589" y="868"/>
                  </a:cubicBezTo>
                  <a:cubicBezTo>
                    <a:pt x="585" y="854"/>
                    <a:pt x="595" y="822"/>
                    <a:pt x="586" y="809"/>
                  </a:cubicBezTo>
                  <a:cubicBezTo>
                    <a:pt x="586" y="805"/>
                    <a:pt x="593" y="807"/>
                    <a:pt x="591" y="801"/>
                  </a:cubicBezTo>
                  <a:cubicBezTo>
                    <a:pt x="592" y="728"/>
                    <a:pt x="589" y="643"/>
                    <a:pt x="592" y="568"/>
                  </a:cubicBezTo>
                  <a:cubicBezTo>
                    <a:pt x="595" y="507"/>
                    <a:pt x="592" y="448"/>
                    <a:pt x="591" y="392"/>
                  </a:cubicBezTo>
                  <a:cubicBezTo>
                    <a:pt x="590" y="346"/>
                    <a:pt x="590" y="296"/>
                    <a:pt x="591" y="250"/>
                  </a:cubicBezTo>
                  <a:cubicBezTo>
                    <a:pt x="591" y="207"/>
                    <a:pt x="590" y="169"/>
                    <a:pt x="586" y="125"/>
                  </a:cubicBezTo>
                  <a:cubicBezTo>
                    <a:pt x="586" y="126"/>
                    <a:pt x="586" y="127"/>
                    <a:pt x="585" y="127"/>
                  </a:cubicBezTo>
                  <a:cubicBezTo>
                    <a:pt x="554" y="147"/>
                    <a:pt x="490" y="160"/>
                    <a:pt x="454" y="175"/>
                  </a:cubicBezTo>
                  <a:close/>
                  <a:moveTo>
                    <a:pt x="944" y="892"/>
                  </a:moveTo>
                  <a:cubicBezTo>
                    <a:pt x="981" y="896"/>
                    <a:pt x="1011" y="889"/>
                    <a:pt x="1023" y="868"/>
                  </a:cubicBezTo>
                  <a:cubicBezTo>
                    <a:pt x="1029" y="822"/>
                    <a:pt x="1024" y="774"/>
                    <a:pt x="1023" y="727"/>
                  </a:cubicBezTo>
                  <a:cubicBezTo>
                    <a:pt x="1020" y="629"/>
                    <a:pt x="1024" y="539"/>
                    <a:pt x="1029" y="457"/>
                  </a:cubicBezTo>
                  <a:cubicBezTo>
                    <a:pt x="1032" y="414"/>
                    <a:pt x="1026" y="369"/>
                    <a:pt x="1026" y="321"/>
                  </a:cubicBezTo>
                  <a:cubicBezTo>
                    <a:pt x="1026" y="313"/>
                    <a:pt x="1029" y="305"/>
                    <a:pt x="1029" y="297"/>
                  </a:cubicBezTo>
                  <a:cubicBezTo>
                    <a:pt x="1029" y="289"/>
                    <a:pt x="1026" y="281"/>
                    <a:pt x="1026" y="272"/>
                  </a:cubicBezTo>
                  <a:cubicBezTo>
                    <a:pt x="1027" y="250"/>
                    <a:pt x="1036" y="205"/>
                    <a:pt x="1021" y="181"/>
                  </a:cubicBezTo>
                  <a:cubicBezTo>
                    <a:pt x="1015" y="171"/>
                    <a:pt x="993" y="162"/>
                    <a:pt x="976" y="160"/>
                  </a:cubicBezTo>
                  <a:cubicBezTo>
                    <a:pt x="950" y="158"/>
                    <a:pt x="929" y="160"/>
                    <a:pt x="903" y="157"/>
                  </a:cubicBezTo>
                  <a:cubicBezTo>
                    <a:pt x="873" y="154"/>
                    <a:pt x="851" y="148"/>
                    <a:pt x="835" y="151"/>
                  </a:cubicBezTo>
                  <a:cubicBezTo>
                    <a:pt x="829" y="152"/>
                    <a:pt x="812" y="158"/>
                    <a:pt x="809" y="165"/>
                  </a:cubicBezTo>
                  <a:cubicBezTo>
                    <a:pt x="807" y="169"/>
                    <a:pt x="809" y="172"/>
                    <a:pt x="809" y="178"/>
                  </a:cubicBezTo>
                  <a:cubicBezTo>
                    <a:pt x="809" y="191"/>
                    <a:pt x="811" y="210"/>
                    <a:pt x="811" y="224"/>
                  </a:cubicBezTo>
                  <a:cubicBezTo>
                    <a:pt x="811" y="230"/>
                    <a:pt x="806" y="236"/>
                    <a:pt x="806" y="242"/>
                  </a:cubicBezTo>
                  <a:cubicBezTo>
                    <a:pt x="806" y="260"/>
                    <a:pt x="808" y="282"/>
                    <a:pt x="808" y="300"/>
                  </a:cubicBezTo>
                  <a:cubicBezTo>
                    <a:pt x="808" y="348"/>
                    <a:pt x="817" y="404"/>
                    <a:pt x="817" y="459"/>
                  </a:cubicBezTo>
                  <a:cubicBezTo>
                    <a:pt x="817" y="486"/>
                    <a:pt x="814" y="513"/>
                    <a:pt x="815" y="539"/>
                  </a:cubicBezTo>
                  <a:cubicBezTo>
                    <a:pt x="816" y="567"/>
                    <a:pt x="822" y="594"/>
                    <a:pt x="821" y="620"/>
                  </a:cubicBezTo>
                  <a:cubicBezTo>
                    <a:pt x="821" y="659"/>
                    <a:pt x="820" y="702"/>
                    <a:pt x="820" y="744"/>
                  </a:cubicBezTo>
                  <a:cubicBezTo>
                    <a:pt x="819" y="790"/>
                    <a:pt x="810" y="836"/>
                    <a:pt x="824" y="874"/>
                  </a:cubicBezTo>
                  <a:cubicBezTo>
                    <a:pt x="856" y="879"/>
                    <a:pt x="902" y="889"/>
                    <a:pt x="944" y="892"/>
                  </a:cubicBezTo>
                  <a:close/>
                  <a:moveTo>
                    <a:pt x="603" y="247"/>
                  </a:moveTo>
                  <a:cubicBezTo>
                    <a:pt x="624" y="248"/>
                    <a:pt x="645" y="262"/>
                    <a:pt x="670" y="266"/>
                  </a:cubicBezTo>
                  <a:cubicBezTo>
                    <a:pt x="701" y="272"/>
                    <a:pt x="772" y="276"/>
                    <a:pt x="794" y="259"/>
                  </a:cubicBezTo>
                  <a:cubicBezTo>
                    <a:pt x="792" y="237"/>
                    <a:pt x="792" y="229"/>
                    <a:pt x="796" y="210"/>
                  </a:cubicBezTo>
                  <a:cubicBezTo>
                    <a:pt x="736" y="228"/>
                    <a:pt x="664" y="220"/>
                    <a:pt x="603" y="203"/>
                  </a:cubicBezTo>
                  <a:cubicBezTo>
                    <a:pt x="599" y="218"/>
                    <a:pt x="602" y="230"/>
                    <a:pt x="603" y="247"/>
                  </a:cubicBezTo>
                  <a:close/>
                  <a:moveTo>
                    <a:pt x="498" y="256"/>
                  </a:moveTo>
                  <a:cubicBezTo>
                    <a:pt x="473" y="247"/>
                    <a:pt x="454" y="226"/>
                    <a:pt x="421" y="222"/>
                  </a:cubicBezTo>
                  <a:cubicBezTo>
                    <a:pt x="415" y="230"/>
                    <a:pt x="409" y="236"/>
                    <a:pt x="406" y="247"/>
                  </a:cubicBezTo>
                  <a:cubicBezTo>
                    <a:pt x="445" y="247"/>
                    <a:pt x="467" y="271"/>
                    <a:pt x="498" y="289"/>
                  </a:cubicBezTo>
                  <a:cubicBezTo>
                    <a:pt x="501" y="275"/>
                    <a:pt x="506" y="267"/>
                    <a:pt x="498" y="256"/>
                  </a:cubicBezTo>
                  <a:close/>
                  <a:moveTo>
                    <a:pt x="274" y="260"/>
                  </a:moveTo>
                  <a:cubicBezTo>
                    <a:pt x="227" y="335"/>
                    <a:pt x="190" y="418"/>
                    <a:pt x="151" y="498"/>
                  </a:cubicBezTo>
                  <a:cubicBezTo>
                    <a:pt x="149" y="504"/>
                    <a:pt x="143" y="508"/>
                    <a:pt x="141" y="513"/>
                  </a:cubicBezTo>
                  <a:cubicBezTo>
                    <a:pt x="135" y="525"/>
                    <a:pt x="135" y="539"/>
                    <a:pt x="130" y="551"/>
                  </a:cubicBezTo>
                  <a:cubicBezTo>
                    <a:pt x="113" y="595"/>
                    <a:pt x="80" y="636"/>
                    <a:pt x="66" y="680"/>
                  </a:cubicBezTo>
                  <a:cubicBezTo>
                    <a:pt x="45" y="708"/>
                    <a:pt x="34" y="738"/>
                    <a:pt x="21" y="773"/>
                  </a:cubicBezTo>
                  <a:cubicBezTo>
                    <a:pt x="34" y="785"/>
                    <a:pt x="58" y="791"/>
                    <a:pt x="72" y="798"/>
                  </a:cubicBezTo>
                  <a:cubicBezTo>
                    <a:pt x="76" y="800"/>
                    <a:pt x="79" y="802"/>
                    <a:pt x="83" y="803"/>
                  </a:cubicBezTo>
                  <a:cubicBezTo>
                    <a:pt x="106" y="812"/>
                    <a:pt x="127" y="821"/>
                    <a:pt x="147" y="821"/>
                  </a:cubicBezTo>
                  <a:cubicBezTo>
                    <a:pt x="151" y="814"/>
                    <a:pt x="151" y="808"/>
                    <a:pt x="148" y="800"/>
                  </a:cubicBezTo>
                  <a:cubicBezTo>
                    <a:pt x="151" y="794"/>
                    <a:pt x="157" y="800"/>
                    <a:pt x="159" y="794"/>
                  </a:cubicBezTo>
                  <a:cubicBezTo>
                    <a:pt x="197" y="708"/>
                    <a:pt x="239" y="627"/>
                    <a:pt x="270" y="533"/>
                  </a:cubicBezTo>
                  <a:cubicBezTo>
                    <a:pt x="308" y="445"/>
                    <a:pt x="344" y="341"/>
                    <a:pt x="389" y="260"/>
                  </a:cubicBezTo>
                  <a:cubicBezTo>
                    <a:pt x="385" y="259"/>
                    <a:pt x="381" y="256"/>
                    <a:pt x="382" y="250"/>
                  </a:cubicBezTo>
                  <a:cubicBezTo>
                    <a:pt x="390" y="248"/>
                    <a:pt x="397" y="245"/>
                    <a:pt x="395" y="233"/>
                  </a:cubicBezTo>
                  <a:cubicBezTo>
                    <a:pt x="365" y="230"/>
                    <a:pt x="310" y="242"/>
                    <a:pt x="274" y="260"/>
                  </a:cubicBezTo>
                  <a:close/>
                  <a:moveTo>
                    <a:pt x="1170" y="797"/>
                  </a:moveTo>
                  <a:cubicBezTo>
                    <a:pt x="1172" y="717"/>
                    <a:pt x="1176" y="626"/>
                    <a:pt x="1174" y="550"/>
                  </a:cubicBezTo>
                  <a:cubicBezTo>
                    <a:pt x="1174" y="527"/>
                    <a:pt x="1170" y="502"/>
                    <a:pt x="1168" y="486"/>
                  </a:cubicBezTo>
                  <a:cubicBezTo>
                    <a:pt x="1168" y="477"/>
                    <a:pt x="1170" y="473"/>
                    <a:pt x="1170" y="462"/>
                  </a:cubicBezTo>
                  <a:cubicBezTo>
                    <a:pt x="1170" y="432"/>
                    <a:pt x="1170" y="401"/>
                    <a:pt x="1170" y="365"/>
                  </a:cubicBezTo>
                  <a:cubicBezTo>
                    <a:pt x="1170" y="339"/>
                    <a:pt x="1175" y="280"/>
                    <a:pt x="1164" y="268"/>
                  </a:cubicBezTo>
                  <a:cubicBezTo>
                    <a:pt x="1159" y="262"/>
                    <a:pt x="1112" y="251"/>
                    <a:pt x="1097" y="251"/>
                  </a:cubicBezTo>
                  <a:cubicBezTo>
                    <a:pt x="1094" y="251"/>
                    <a:pt x="1085" y="254"/>
                    <a:pt x="1082" y="257"/>
                  </a:cubicBezTo>
                  <a:cubicBezTo>
                    <a:pt x="1084" y="279"/>
                    <a:pt x="1079" y="304"/>
                    <a:pt x="1079" y="329"/>
                  </a:cubicBezTo>
                  <a:cubicBezTo>
                    <a:pt x="1079" y="354"/>
                    <a:pt x="1079" y="380"/>
                    <a:pt x="1079" y="406"/>
                  </a:cubicBezTo>
                  <a:cubicBezTo>
                    <a:pt x="1079" y="458"/>
                    <a:pt x="1083" y="507"/>
                    <a:pt x="1085" y="559"/>
                  </a:cubicBezTo>
                  <a:cubicBezTo>
                    <a:pt x="1090" y="673"/>
                    <a:pt x="1083" y="783"/>
                    <a:pt x="1081" y="889"/>
                  </a:cubicBezTo>
                  <a:cubicBezTo>
                    <a:pt x="1098" y="911"/>
                    <a:pt x="1141" y="900"/>
                    <a:pt x="1165" y="891"/>
                  </a:cubicBezTo>
                  <a:cubicBezTo>
                    <a:pt x="1173" y="862"/>
                    <a:pt x="1169" y="832"/>
                    <a:pt x="1170" y="797"/>
                  </a:cubicBezTo>
                  <a:close/>
                  <a:moveTo>
                    <a:pt x="359" y="606"/>
                  </a:moveTo>
                  <a:cubicBezTo>
                    <a:pt x="361" y="598"/>
                    <a:pt x="366" y="593"/>
                    <a:pt x="368" y="585"/>
                  </a:cubicBezTo>
                  <a:cubicBezTo>
                    <a:pt x="364" y="586"/>
                    <a:pt x="360" y="586"/>
                    <a:pt x="356" y="585"/>
                  </a:cubicBezTo>
                  <a:cubicBezTo>
                    <a:pt x="353" y="561"/>
                    <a:pt x="326" y="567"/>
                    <a:pt x="316" y="553"/>
                  </a:cubicBezTo>
                  <a:cubicBezTo>
                    <a:pt x="320" y="550"/>
                    <a:pt x="319" y="543"/>
                    <a:pt x="326" y="542"/>
                  </a:cubicBezTo>
                  <a:cubicBezTo>
                    <a:pt x="334" y="507"/>
                    <a:pt x="361" y="490"/>
                    <a:pt x="363" y="448"/>
                  </a:cubicBezTo>
                  <a:cubicBezTo>
                    <a:pt x="380" y="432"/>
                    <a:pt x="402" y="457"/>
                    <a:pt x="420" y="463"/>
                  </a:cubicBezTo>
                  <a:cubicBezTo>
                    <a:pt x="422" y="456"/>
                    <a:pt x="426" y="452"/>
                    <a:pt x="429" y="445"/>
                  </a:cubicBezTo>
                  <a:cubicBezTo>
                    <a:pt x="411" y="432"/>
                    <a:pt x="394" y="433"/>
                    <a:pt x="380" y="423"/>
                  </a:cubicBezTo>
                  <a:cubicBezTo>
                    <a:pt x="377" y="397"/>
                    <a:pt x="400" y="399"/>
                    <a:pt x="403" y="372"/>
                  </a:cubicBezTo>
                  <a:cubicBezTo>
                    <a:pt x="413" y="360"/>
                    <a:pt x="419" y="345"/>
                    <a:pt x="423" y="330"/>
                  </a:cubicBezTo>
                  <a:cubicBezTo>
                    <a:pt x="426" y="319"/>
                    <a:pt x="428" y="299"/>
                    <a:pt x="432" y="307"/>
                  </a:cubicBezTo>
                  <a:cubicBezTo>
                    <a:pt x="435" y="305"/>
                    <a:pt x="430" y="302"/>
                    <a:pt x="433" y="301"/>
                  </a:cubicBezTo>
                  <a:cubicBezTo>
                    <a:pt x="453" y="295"/>
                    <a:pt x="468" y="310"/>
                    <a:pt x="486" y="318"/>
                  </a:cubicBezTo>
                  <a:cubicBezTo>
                    <a:pt x="487" y="313"/>
                    <a:pt x="491" y="311"/>
                    <a:pt x="491" y="306"/>
                  </a:cubicBezTo>
                  <a:cubicBezTo>
                    <a:pt x="472" y="279"/>
                    <a:pt x="436" y="263"/>
                    <a:pt x="403" y="259"/>
                  </a:cubicBezTo>
                  <a:cubicBezTo>
                    <a:pt x="403" y="266"/>
                    <a:pt x="393" y="272"/>
                    <a:pt x="397" y="279"/>
                  </a:cubicBezTo>
                  <a:cubicBezTo>
                    <a:pt x="406" y="282"/>
                    <a:pt x="432" y="297"/>
                    <a:pt x="411" y="312"/>
                  </a:cubicBezTo>
                  <a:cubicBezTo>
                    <a:pt x="412" y="321"/>
                    <a:pt x="406" y="323"/>
                    <a:pt x="407" y="332"/>
                  </a:cubicBezTo>
                  <a:cubicBezTo>
                    <a:pt x="396" y="349"/>
                    <a:pt x="388" y="374"/>
                    <a:pt x="380" y="389"/>
                  </a:cubicBezTo>
                  <a:cubicBezTo>
                    <a:pt x="375" y="398"/>
                    <a:pt x="375" y="414"/>
                    <a:pt x="363" y="418"/>
                  </a:cubicBezTo>
                  <a:cubicBezTo>
                    <a:pt x="357" y="416"/>
                    <a:pt x="354" y="411"/>
                    <a:pt x="350" y="406"/>
                  </a:cubicBezTo>
                  <a:cubicBezTo>
                    <a:pt x="345" y="408"/>
                    <a:pt x="340" y="410"/>
                    <a:pt x="332" y="409"/>
                  </a:cubicBezTo>
                  <a:cubicBezTo>
                    <a:pt x="329" y="416"/>
                    <a:pt x="326" y="421"/>
                    <a:pt x="326" y="430"/>
                  </a:cubicBezTo>
                  <a:cubicBezTo>
                    <a:pt x="336" y="433"/>
                    <a:pt x="350" y="440"/>
                    <a:pt x="348" y="453"/>
                  </a:cubicBezTo>
                  <a:cubicBezTo>
                    <a:pt x="348" y="458"/>
                    <a:pt x="338" y="463"/>
                    <a:pt x="335" y="471"/>
                  </a:cubicBezTo>
                  <a:cubicBezTo>
                    <a:pt x="332" y="477"/>
                    <a:pt x="333" y="484"/>
                    <a:pt x="332" y="489"/>
                  </a:cubicBezTo>
                  <a:cubicBezTo>
                    <a:pt x="325" y="510"/>
                    <a:pt x="313" y="536"/>
                    <a:pt x="306" y="550"/>
                  </a:cubicBezTo>
                  <a:cubicBezTo>
                    <a:pt x="304" y="551"/>
                    <a:pt x="300" y="551"/>
                    <a:pt x="298" y="553"/>
                  </a:cubicBezTo>
                  <a:cubicBezTo>
                    <a:pt x="293" y="549"/>
                    <a:pt x="289" y="544"/>
                    <a:pt x="282" y="542"/>
                  </a:cubicBezTo>
                  <a:cubicBezTo>
                    <a:pt x="277" y="550"/>
                    <a:pt x="275" y="559"/>
                    <a:pt x="271" y="568"/>
                  </a:cubicBezTo>
                  <a:cubicBezTo>
                    <a:pt x="282" y="571"/>
                    <a:pt x="292" y="577"/>
                    <a:pt x="291" y="588"/>
                  </a:cubicBezTo>
                  <a:cubicBezTo>
                    <a:pt x="270" y="614"/>
                    <a:pt x="257" y="656"/>
                    <a:pt x="253" y="689"/>
                  </a:cubicBezTo>
                  <a:cubicBezTo>
                    <a:pt x="249" y="693"/>
                    <a:pt x="245" y="695"/>
                    <a:pt x="241" y="695"/>
                  </a:cubicBezTo>
                  <a:cubicBezTo>
                    <a:pt x="234" y="692"/>
                    <a:pt x="231" y="684"/>
                    <a:pt x="223" y="682"/>
                  </a:cubicBezTo>
                  <a:cubicBezTo>
                    <a:pt x="219" y="696"/>
                    <a:pt x="207" y="711"/>
                    <a:pt x="206" y="723"/>
                  </a:cubicBezTo>
                  <a:cubicBezTo>
                    <a:pt x="241" y="714"/>
                    <a:pt x="264" y="741"/>
                    <a:pt x="294" y="753"/>
                  </a:cubicBezTo>
                  <a:cubicBezTo>
                    <a:pt x="297" y="747"/>
                    <a:pt x="302" y="742"/>
                    <a:pt x="304" y="735"/>
                  </a:cubicBezTo>
                  <a:cubicBezTo>
                    <a:pt x="294" y="719"/>
                    <a:pt x="278" y="710"/>
                    <a:pt x="259" y="703"/>
                  </a:cubicBezTo>
                  <a:cubicBezTo>
                    <a:pt x="259" y="701"/>
                    <a:pt x="258" y="700"/>
                    <a:pt x="257" y="698"/>
                  </a:cubicBezTo>
                  <a:cubicBezTo>
                    <a:pt x="260" y="695"/>
                    <a:pt x="260" y="688"/>
                    <a:pt x="266" y="688"/>
                  </a:cubicBezTo>
                  <a:cubicBezTo>
                    <a:pt x="266" y="685"/>
                    <a:pt x="266" y="682"/>
                    <a:pt x="266" y="679"/>
                  </a:cubicBezTo>
                  <a:cubicBezTo>
                    <a:pt x="286" y="663"/>
                    <a:pt x="288" y="630"/>
                    <a:pt x="306" y="612"/>
                  </a:cubicBezTo>
                  <a:cubicBezTo>
                    <a:pt x="306" y="599"/>
                    <a:pt x="309" y="589"/>
                    <a:pt x="318" y="585"/>
                  </a:cubicBezTo>
                  <a:cubicBezTo>
                    <a:pt x="334" y="586"/>
                    <a:pt x="343" y="598"/>
                    <a:pt x="359" y="606"/>
                  </a:cubicBezTo>
                  <a:close/>
                  <a:moveTo>
                    <a:pt x="738" y="285"/>
                  </a:moveTo>
                  <a:cubicBezTo>
                    <a:pt x="691" y="287"/>
                    <a:pt x="645" y="270"/>
                    <a:pt x="601" y="262"/>
                  </a:cubicBezTo>
                  <a:cubicBezTo>
                    <a:pt x="601" y="263"/>
                    <a:pt x="601" y="265"/>
                    <a:pt x="601" y="266"/>
                  </a:cubicBezTo>
                  <a:cubicBezTo>
                    <a:pt x="605" y="427"/>
                    <a:pt x="599" y="604"/>
                    <a:pt x="603" y="744"/>
                  </a:cubicBezTo>
                  <a:cubicBezTo>
                    <a:pt x="606" y="740"/>
                    <a:pt x="620" y="744"/>
                    <a:pt x="620" y="744"/>
                  </a:cubicBezTo>
                  <a:cubicBezTo>
                    <a:pt x="626" y="742"/>
                    <a:pt x="629" y="747"/>
                    <a:pt x="638" y="748"/>
                  </a:cubicBezTo>
                  <a:cubicBezTo>
                    <a:pt x="643" y="750"/>
                    <a:pt x="650" y="747"/>
                    <a:pt x="656" y="748"/>
                  </a:cubicBezTo>
                  <a:cubicBezTo>
                    <a:pt x="660" y="749"/>
                    <a:pt x="663" y="752"/>
                    <a:pt x="667" y="753"/>
                  </a:cubicBezTo>
                  <a:cubicBezTo>
                    <a:pt x="711" y="761"/>
                    <a:pt x="762" y="754"/>
                    <a:pt x="808" y="748"/>
                  </a:cubicBezTo>
                  <a:cubicBezTo>
                    <a:pt x="807" y="692"/>
                    <a:pt x="810" y="637"/>
                    <a:pt x="806" y="576"/>
                  </a:cubicBezTo>
                  <a:cubicBezTo>
                    <a:pt x="803" y="528"/>
                    <a:pt x="806" y="478"/>
                    <a:pt x="803" y="430"/>
                  </a:cubicBezTo>
                  <a:cubicBezTo>
                    <a:pt x="800" y="382"/>
                    <a:pt x="793" y="323"/>
                    <a:pt x="796" y="275"/>
                  </a:cubicBezTo>
                  <a:cubicBezTo>
                    <a:pt x="775" y="275"/>
                    <a:pt x="757" y="284"/>
                    <a:pt x="738" y="285"/>
                  </a:cubicBezTo>
                  <a:close/>
                  <a:moveTo>
                    <a:pt x="1040" y="269"/>
                  </a:moveTo>
                  <a:cubicBezTo>
                    <a:pt x="1039" y="300"/>
                    <a:pt x="1044" y="307"/>
                    <a:pt x="1038" y="327"/>
                  </a:cubicBezTo>
                  <a:cubicBezTo>
                    <a:pt x="1040" y="366"/>
                    <a:pt x="1046" y="408"/>
                    <a:pt x="1043" y="451"/>
                  </a:cubicBezTo>
                  <a:cubicBezTo>
                    <a:pt x="1033" y="587"/>
                    <a:pt x="1037" y="739"/>
                    <a:pt x="1043" y="868"/>
                  </a:cubicBezTo>
                  <a:cubicBezTo>
                    <a:pt x="1049" y="871"/>
                    <a:pt x="1056" y="881"/>
                    <a:pt x="1065" y="877"/>
                  </a:cubicBezTo>
                  <a:cubicBezTo>
                    <a:pt x="1078" y="767"/>
                    <a:pt x="1075" y="662"/>
                    <a:pt x="1073" y="551"/>
                  </a:cubicBezTo>
                  <a:cubicBezTo>
                    <a:pt x="1072" y="517"/>
                    <a:pt x="1067" y="483"/>
                    <a:pt x="1065" y="448"/>
                  </a:cubicBezTo>
                  <a:cubicBezTo>
                    <a:pt x="1063" y="389"/>
                    <a:pt x="1070" y="325"/>
                    <a:pt x="1067" y="268"/>
                  </a:cubicBezTo>
                  <a:cubicBezTo>
                    <a:pt x="1053" y="266"/>
                    <a:pt x="1050" y="273"/>
                    <a:pt x="1041" y="268"/>
                  </a:cubicBezTo>
                  <a:cubicBezTo>
                    <a:pt x="1041" y="266"/>
                    <a:pt x="1039" y="267"/>
                    <a:pt x="1040" y="269"/>
                  </a:cubicBezTo>
                  <a:close/>
                  <a:moveTo>
                    <a:pt x="1467" y="397"/>
                  </a:moveTo>
                  <a:cubicBezTo>
                    <a:pt x="1496" y="392"/>
                    <a:pt x="1534" y="379"/>
                    <a:pt x="1547" y="359"/>
                  </a:cubicBezTo>
                  <a:cubicBezTo>
                    <a:pt x="1559" y="341"/>
                    <a:pt x="1543" y="327"/>
                    <a:pt x="1537" y="315"/>
                  </a:cubicBezTo>
                  <a:cubicBezTo>
                    <a:pt x="1531" y="303"/>
                    <a:pt x="1528" y="286"/>
                    <a:pt x="1516" y="283"/>
                  </a:cubicBezTo>
                  <a:cubicBezTo>
                    <a:pt x="1510" y="282"/>
                    <a:pt x="1493" y="283"/>
                    <a:pt x="1481" y="285"/>
                  </a:cubicBezTo>
                  <a:cubicBezTo>
                    <a:pt x="1469" y="286"/>
                    <a:pt x="1454" y="288"/>
                    <a:pt x="1446" y="291"/>
                  </a:cubicBezTo>
                  <a:cubicBezTo>
                    <a:pt x="1429" y="296"/>
                    <a:pt x="1417" y="310"/>
                    <a:pt x="1406" y="315"/>
                  </a:cubicBezTo>
                  <a:cubicBezTo>
                    <a:pt x="1410" y="320"/>
                    <a:pt x="1401" y="324"/>
                    <a:pt x="1405" y="329"/>
                  </a:cubicBezTo>
                  <a:cubicBezTo>
                    <a:pt x="1400" y="329"/>
                    <a:pt x="1397" y="333"/>
                    <a:pt x="1394" y="336"/>
                  </a:cubicBezTo>
                  <a:cubicBezTo>
                    <a:pt x="1395" y="363"/>
                    <a:pt x="1412" y="382"/>
                    <a:pt x="1422" y="404"/>
                  </a:cubicBezTo>
                  <a:cubicBezTo>
                    <a:pt x="1435" y="397"/>
                    <a:pt x="1450" y="400"/>
                    <a:pt x="1467" y="397"/>
                  </a:cubicBezTo>
                  <a:close/>
                  <a:moveTo>
                    <a:pt x="388" y="292"/>
                  </a:moveTo>
                  <a:cubicBezTo>
                    <a:pt x="371" y="325"/>
                    <a:pt x="355" y="359"/>
                    <a:pt x="339" y="392"/>
                  </a:cubicBezTo>
                  <a:cubicBezTo>
                    <a:pt x="350" y="388"/>
                    <a:pt x="350" y="396"/>
                    <a:pt x="359" y="397"/>
                  </a:cubicBezTo>
                  <a:cubicBezTo>
                    <a:pt x="378" y="369"/>
                    <a:pt x="393" y="332"/>
                    <a:pt x="403" y="300"/>
                  </a:cubicBezTo>
                  <a:cubicBezTo>
                    <a:pt x="400" y="295"/>
                    <a:pt x="397" y="291"/>
                    <a:pt x="388" y="292"/>
                  </a:cubicBezTo>
                  <a:close/>
                  <a:moveTo>
                    <a:pt x="447" y="319"/>
                  </a:moveTo>
                  <a:cubicBezTo>
                    <a:pt x="438" y="329"/>
                    <a:pt x="435" y="344"/>
                    <a:pt x="424" y="366"/>
                  </a:cubicBezTo>
                  <a:cubicBezTo>
                    <a:pt x="416" y="383"/>
                    <a:pt x="401" y="399"/>
                    <a:pt x="403" y="410"/>
                  </a:cubicBezTo>
                  <a:cubicBezTo>
                    <a:pt x="405" y="422"/>
                    <a:pt x="423" y="423"/>
                    <a:pt x="430" y="433"/>
                  </a:cubicBezTo>
                  <a:cubicBezTo>
                    <a:pt x="452" y="406"/>
                    <a:pt x="462" y="367"/>
                    <a:pt x="479" y="335"/>
                  </a:cubicBezTo>
                  <a:cubicBezTo>
                    <a:pt x="472" y="326"/>
                    <a:pt x="459" y="318"/>
                    <a:pt x="447" y="319"/>
                  </a:cubicBezTo>
                  <a:close/>
                  <a:moveTo>
                    <a:pt x="492" y="333"/>
                  </a:moveTo>
                  <a:cubicBezTo>
                    <a:pt x="481" y="368"/>
                    <a:pt x="456" y="403"/>
                    <a:pt x="445" y="438"/>
                  </a:cubicBezTo>
                  <a:cubicBezTo>
                    <a:pt x="437" y="466"/>
                    <a:pt x="445" y="513"/>
                    <a:pt x="447" y="548"/>
                  </a:cubicBezTo>
                  <a:cubicBezTo>
                    <a:pt x="449" y="581"/>
                    <a:pt x="444" y="615"/>
                    <a:pt x="445" y="644"/>
                  </a:cubicBezTo>
                  <a:cubicBezTo>
                    <a:pt x="448" y="710"/>
                    <a:pt x="450" y="788"/>
                    <a:pt x="447" y="858"/>
                  </a:cubicBezTo>
                  <a:cubicBezTo>
                    <a:pt x="449" y="863"/>
                    <a:pt x="459" y="865"/>
                    <a:pt x="456" y="877"/>
                  </a:cubicBezTo>
                  <a:cubicBezTo>
                    <a:pt x="490" y="894"/>
                    <a:pt x="531" y="886"/>
                    <a:pt x="567" y="876"/>
                  </a:cubicBezTo>
                  <a:cubicBezTo>
                    <a:pt x="576" y="837"/>
                    <a:pt x="568" y="796"/>
                    <a:pt x="568" y="754"/>
                  </a:cubicBezTo>
                  <a:cubicBezTo>
                    <a:pt x="569" y="691"/>
                    <a:pt x="577" y="625"/>
                    <a:pt x="576" y="548"/>
                  </a:cubicBezTo>
                  <a:cubicBezTo>
                    <a:pt x="575" y="527"/>
                    <a:pt x="576" y="505"/>
                    <a:pt x="574" y="486"/>
                  </a:cubicBezTo>
                  <a:cubicBezTo>
                    <a:pt x="574" y="480"/>
                    <a:pt x="570" y="475"/>
                    <a:pt x="570" y="470"/>
                  </a:cubicBezTo>
                  <a:cubicBezTo>
                    <a:pt x="568" y="455"/>
                    <a:pt x="573" y="439"/>
                    <a:pt x="571" y="424"/>
                  </a:cubicBezTo>
                  <a:cubicBezTo>
                    <a:pt x="568" y="395"/>
                    <a:pt x="562" y="368"/>
                    <a:pt x="559" y="336"/>
                  </a:cubicBezTo>
                  <a:cubicBezTo>
                    <a:pt x="539" y="327"/>
                    <a:pt x="512" y="327"/>
                    <a:pt x="492" y="333"/>
                  </a:cubicBezTo>
                  <a:close/>
                  <a:moveTo>
                    <a:pt x="1426" y="416"/>
                  </a:moveTo>
                  <a:cubicBezTo>
                    <a:pt x="1427" y="428"/>
                    <a:pt x="1433" y="434"/>
                    <a:pt x="1437" y="442"/>
                  </a:cubicBezTo>
                  <a:cubicBezTo>
                    <a:pt x="1444" y="443"/>
                    <a:pt x="1445" y="437"/>
                    <a:pt x="1452" y="438"/>
                  </a:cubicBezTo>
                  <a:cubicBezTo>
                    <a:pt x="1498" y="454"/>
                    <a:pt x="1610" y="417"/>
                    <a:pt x="1558" y="362"/>
                  </a:cubicBezTo>
                  <a:cubicBezTo>
                    <a:pt x="1536" y="402"/>
                    <a:pt x="1477" y="409"/>
                    <a:pt x="1426" y="416"/>
                  </a:cubicBezTo>
                  <a:close/>
                  <a:moveTo>
                    <a:pt x="1396" y="503"/>
                  </a:moveTo>
                  <a:cubicBezTo>
                    <a:pt x="1396" y="514"/>
                    <a:pt x="1393" y="526"/>
                    <a:pt x="1393" y="538"/>
                  </a:cubicBezTo>
                  <a:cubicBezTo>
                    <a:pt x="1393" y="562"/>
                    <a:pt x="1395" y="590"/>
                    <a:pt x="1396" y="618"/>
                  </a:cubicBezTo>
                  <a:cubicBezTo>
                    <a:pt x="1396" y="635"/>
                    <a:pt x="1396" y="654"/>
                    <a:pt x="1399" y="665"/>
                  </a:cubicBezTo>
                  <a:cubicBezTo>
                    <a:pt x="1401" y="673"/>
                    <a:pt x="1411" y="681"/>
                    <a:pt x="1417" y="691"/>
                  </a:cubicBezTo>
                  <a:cubicBezTo>
                    <a:pt x="1430" y="712"/>
                    <a:pt x="1442" y="742"/>
                    <a:pt x="1455" y="773"/>
                  </a:cubicBezTo>
                  <a:cubicBezTo>
                    <a:pt x="1464" y="794"/>
                    <a:pt x="1478" y="842"/>
                    <a:pt x="1493" y="855"/>
                  </a:cubicBezTo>
                  <a:cubicBezTo>
                    <a:pt x="1502" y="862"/>
                    <a:pt x="1523" y="864"/>
                    <a:pt x="1534" y="870"/>
                  </a:cubicBezTo>
                  <a:cubicBezTo>
                    <a:pt x="1557" y="881"/>
                    <a:pt x="1587" y="883"/>
                    <a:pt x="1610" y="888"/>
                  </a:cubicBezTo>
                  <a:cubicBezTo>
                    <a:pt x="1599" y="872"/>
                    <a:pt x="1594" y="853"/>
                    <a:pt x="1588" y="833"/>
                  </a:cubicBezTo>
                  <a:cubicBezTo>
                    <a:pt x="1584" y="818"/>
                    <a:pt x="1575" y="805"/>
                    <a:pt x="1570" y="791"/>
                  </a:cubicBezTo>
                  <a:cubicBezTo>
                    <a:pt x="1568" y="785"/>
                    <a:pt x="1569" y="779"/>
                    <a:pt x="1567" y="773"/>
                  </a:cubicBezTo>
                  <a:cubicBezTo>
                    <a:pt x="1556" y="740"/>
                    <a:pt x="1538" y="707"/>
                    <a:pt x="1525" y="674"/>
                  </a:cubicBezTo>
                  <a:cubicBezTo>
                    <a:pt x="1511" y="640"/>
                    <a:pt x="1500" y="606"/>
                    <a:pt x="1485" y="574"/>
                  </a:cubicBezTo>
                  <a:cubicBezTo>
                    <a:pt x="1455" y="509"/>
                    <a:pt x="1428" y="443"/>
                    <a:pt x="1396" y="380"/>
                  </a:cubicBezTo>
                  <a:cubicBezTo>
                    <a:pt x="1396" y="379"/>
                    <a:pt x="1393" y="378"/>
                    <a:pt x="1393" y="380"/>
                  </a:cubicBezTo>
                  <a:cubicBezTo>
                    <a:pt x="1392" y="413"/>
                    <a:pt x="1395" y="458"/>
                    <a:pt x="1396" y="503"/>
                  </a:cubicBezTo>
                  <a:close/>
                  <a:moveTo>
                    <a:pt x="1443" y="454"/>
                  </a:moveTo>
                  <a:cubicBezTo>
                    <a:pt x="1451" y="465"/>
                    <a:pt x="1454" y="481"/>
                    <a:pt x="1461" y="492"/>
                  </a:cubicBezTo>
                  <a:cubicBezTo>
                    <a:pt x="1461" y="489"/>
                    <a:pt x="1462" y="487"/>
                    <a:pt x="1466" y="488"/>
                  </a:cubicBezTo>
                  <a:cubicBezTo>
                    <a:pt x="1476" y="489"/>
                    <a:pt x="1491" y="488"/>
                    <a:pt x="1502" y="488"/>
                  </a:cubicBezTo>
                  <a:cubicBezTo>
                    <a:pt x="1534" y="486"/>
                    <a:pt x="1574" y="457"/>
                    <a:pt x="1584" y="435"/>
                  </a:cubicBezTo>
                  <a:cubicBezTo>
                    <a:pt x="1588" y="426"/>
                    <a:pt x="1588" y="415"/>
                    <a:pt x="1579" y="410"/>
                  </a:cubicBezTo>
                  <a:cubicBezTo>
                    <a:pt x="1554" y="454"/>
                    <a:pt x="1488" y="454"/>
                    <a:pt x="1443" y="454"/>
                  </a:cubicBezTo>
                  <a:close/>
                  <a:moveTo>
                    <a:pt x="1464" y="503"/>
                  </a:moveTo>
                  <a:cubicBezTo>
                    <a:pt x="1467" y="504"/>
                    <a:pt x="1466" y="510"/>
                    <a:pt x="1469" y="512"/>
                  </a:cubicBezTo>
                  <a:cubicBezTo>
                    <a:pt x="1488" y="513"/>
                    <a:pt x="1508" y="518"/>
                    <a:pt x="1526" y="516"/>
                  </a:cubicBezTo>
                  <a:cubicBezTo>
                    <a:pt x="1563" y="513"/>
                    <a:pt x="1589" y="484"/>
                    <a:pt x="1607" y="456"/>
                  </a:cubicBezTo>
                  <a:cubicBezTo>
                    <a:pt x="1600" y="452"/>
                    <a:pt x="1601" y="442"/>
                    <a:pt x="1594" y="439"/>
                  </a:cubicBezTo>
                  <a:cubicBezTo>
                    <a:pt x="1569" y="483"/>
                    <a:pt x="1522" y="507"/>
                    <a:pt x="1464" y="503"/>
                  </a:cubicBezTo>
                  <a:close/>
                  <a:moveTo>
                    <a:pt x="285" y="533"/>
                  </a:moveTo>
                  <a:cubicBezTo>
                    <a:pt x="291" y="533"/>
                    <a:pt x="294" y="538"/>
                    <a:pt x="300" y="535"/>
                  </a:cubicBezTo>
                  <a:cubicBezTo>
                    <a:pt x="304" y="525"/>
                    <a:pt x="318" y="503"/>
                    <a:pt x="324" y="485"/>
                  </a:cubicBezTo>
                  <a:cubicBezTo>
                    <a:pt x="329" y="471"/>
                    <a:pt x="342" y="441"/>
                    <a:pt x="318" y="442"/>
                  </a:cubicBezTo>
                  <a:cubicBezTo>
                    <a:pt x="311" y="477"/>
                    <a:pt x="296" y="500"/>
                    <a:pt x="285" y="533"/>
                  </a:cubicBezTo>
                  <a:close/>
                  <a:moveTo>
                    <a:pt x="382" y="460"/>
                  </a:moveTo>
                  <a:cubicBezTo>
                    <a:pt x="364" y="482"/>
                    <a:pt x="349" y="518"/>
                    <a:pt x="336" y="548"/>
                  </a:cubicBezTo>
                  <a:cubicBezTo>
                    <a:pt x="348" y="558"/>
                    <a:pt x="361" y="565"/>
                    <a:pt x="371" y="576"/>
                  </a:cubicBezTo>
                  <a:cubicBezTo>
                    <a:pt x="387" y="546"/>
                    <a:pt x="401" y="513"/>
                    <a:pt x="412" y="479"/>
                  </a:cubicBezTo>
                  <a:cubicBezTo>
                    <a:pt x="406" y="468"/>
                    <a:pt x="393" y="462"/>
                    <a:pt x="382" y="460"/>
                  </a:cubicBezTo>
                  <a:close/>
                  <a:moveTo>
                    <a:pt x="418" y="494"/>
                  </a:moveTo>
                  <a:cubicBezTo>
                    <a:pt x="416" y="499"/>
                    <a:pt x="417" y="505"/>
                    <a:pt x="415" y="510"/>
                  </a:cubicBezTo>
                  <a:cubicBezTo>
                    <a:pt x="407" y="532"/>
                    <a:pt x="393" y="552"/>
                    <a:pt x="386" y="573"/>
                  </a:cubicBezTo>
                  <a:cubicBezTo>
                    <a:pt x="380" y="592"/>
                    <a:pt x="378" y="621"/>
                    <a:pt x="377" y="645"/>
                  </a:cubicBezTo>
                  <a:cubicBezTo>
                    <a:pt x="374" y="709"/>
                    <a:pt x="381" y="752"/>
                    <a:pt x="371" y="809"/>
                  </a:cubicBezTo>
                  <a:cubicBezTo>
                    <a:pt x="391" y="825"/>
                    <a:pt x="412" y="841"/>
                    <a:pt x="435" y="855"/>
                  </a:cubicBezTo>
                  <a:cubicBezTo>
                    <a:pt x="438" y="814"/>
                    <a:pt x="438" y="775"/>
                    <a:pt x="438" y="730"/>
                  </a:cubicBezTo>
                  <a:cubicBezTo>
                    <a:pt x="438" y="687"/>
                    <a:pt x="433" y="646"/>
                    <a:pt x="433" y="614"/>
                  </a:cubicBezTo>
                  <a:cubicBezTo>
                    <a:pt x="434" y="570"/>
                    <a:pt x="438" y="510"/>
                    <a:pt x="432" y="465"/>
                  </a:cubicBezTo>
                  <a:cubicBezTo>
                    <a:pt x="430" y="476"/>
                    <a:pt x="422" y="484"/>
                    <a:pt x="418" y="494"/>
                  </a:cubicBezTo>
                  <a:close/>
                  <a:moveTo>
                    <a:pt x="1473" y="523"/>
                  </a:moveTo>
                  <a:cubicBezTo>
                    <a:pt x="1501" y="584"/>
                    <a:pt x="1527" y="649"/>
                    <a:pt x="1553" y="712"/>
                  </a:cubicBezTo>
                  <a:cubicBezTo>
                    <a:pt x="1607" y="718"/>
                    <a:pt x="1672" y="688"/>
                    <a:pt x="1696" y="641"/>
                  </a:cubicBezTo>
                  <a:cubicBezTo>
                    <a:pt x="1669" y="583"/>
                    <a:pt x="1643" y="525"/>
                    <a:pt x="1613" y="471"/>
                  </a:cubicBezTo>
                  <a:cubicBezTo>
                    <a:pt x="1589" y="511"/>
                    <a:pt x="1530" y="544"/>
                    <a:pt x="1473" y="523"/>
                  </a:cubicBezTo>
                  <a:close/>
                  <a:moveTo>
                    <a:pt x="227" y="673"/>
                  </a:moveTo>
                  <a:cubicBezTo>
                    <a:pt x="231" y="674"/>
                    <a:pt x="236" y="676"/>
                    <a:pt x="241" y="677"/>
                  </a:cubicBezTo>
                  <a:cubicBezTo>
                    <a:pt x="249" y="643"/>
                    <a:pt x="263" y="616"/>
                    <a:pt x="274" y="585"/>
                  </a:cubicBezTo>
                  <a:cubicBezTo>
                    <a:pt x="270" y="585"/>
                    <a:pt x="269" y="581"/>
                    <a:pt x="265" y="582"/>
                  </a:cubicBezTo>
                  <a:cubicBezTo>
                    <a:pt x="254" y="614"/>
                    <a:pt x="239" y="642"/>
                    <a:pt x="227" y="673"/>
                  </a:cubicBezTo>
                  <a:close/>
                  <a:moveTo>
                    <a:pt x="330" y="601"/>
                  </a:moveTo>
                  <a:cubicBezTo>
                    <a:pt x="314" y="610"/>
                    <a:pt x="305" y="633"/>
                    <a:pt x="303" y="650"/>
                  </a:cubicBezTo>
                  <a:cubicBezTo>
                    <a:pt x="295" y="661"/>
                    <a:pt x="281" y="676"/>
                    <a:pt x="277" y="695"/>
                  </a:cubicBezTo>
                  <a:cubicBezTo>
                    <a:pt x="287" y="706"/>
                    <a:pt x="301" y="712"/>
                    <a:pt x="309" y="724"/>
                  </a:cubicBezTo>
                  <a:cubicBezTo>
                    <a:pt x="325" y="691"/>
                    <a:pt x="338" y="656"/>
                    <a:pt x="351" y="620"/>
                  </a:cubicBezTo>
                  <a:cubicBezTo>
                    <a:pt x="345" y="613"/>
                    <a:pt x="338" y="607"/>
                    <a:pt x="330" y="601"/>
                  </a:cubicBezTo>
                  <a:close/>
                  <a:moveTo>
                    <a:pt x="1561" y="727"/>
                  </a:moveTo>
                  <a:cubicBezTo>
                    <a:pt x="1562" y="734"/>
                    <a:pt x="1565" y="739"/>
                    <a:pt x="1567" y="744"/>
                  </a:cubicBezTo>
                  <a:cubicBezTo>
                    <a:pt x="1568" y="740"/>
                    <a:pt x="1571" y="737"/>
                    <a:pt x="1575" y="736"/>
                  </a:cubicBezTo>
                  <a:cubicBezTo>
                    <a:pt x="1588" y="737"/>
                    <a:pt x="1609" y="736"/>
                    <a:pt x="1622" y="735"/>
                  </a:cubicBezTo>
                  <a:cubicBezTo>
                    <a:pt x="1652" y="732"/>
                    <a:pt x="1682" y="709"/>
                    <a:pt x="1698" y="691"/>
                  </a:cubicBezTo>
                  <a:cubicBezTo>
                    <a:pt x="1706" y="681"/>
                    <a:pt x="1714" y="664"/>
                    <a:pt x="1702" y="657"/>
                  </a:cubicBezTo>
                  <a:cubicBezTo>
                    <a:pt x="1668" y="701"/>
                    <a:pt x="1622" y="725"/>
                    <a:pt x="1561" y="727"/>
                  </a:cubicBezTo>
                  <a:close/>
                  <a:moveTo>
                    <a:pt x="1714" y="686"/>
                  </a:moveTo>
                  <a:cubicBezTo>
                    <a:pt x="1690" y="728"/>
                    <a:pt x="1630" y="762"/>
                    <a:pt x="1567" y="745"/>
                  </a:cubicBezTo>
                  <a:cubicBezTo>
                    <a:pt x="1574" y="769"/>
                    <a:pt x="1582" y="790"/>
                    <a:pt x="1611" y="776"/>
                  </a:cubicBezTo>
                  <a:cubicBezTo>
                    <a:pt x="1664" y="788"/>
                    <a:pt x="1720" y="764"/>
                    <a:pt x="1735" y="720"/>
                  </a:cubicBezTo>
                  <a:cubicBezTo>
                    <a:pt x="1727" y="710"/>
                    <a:pt x="1727" y="692"/>
                    <a:pt x="1714" y="686"/>
                  </a:cubicBezTo>
                  <a:close/>
                  <a:moveTo>
                    <a:pt x="198" y="736"/>
                  </a:moveTo>
                  <a:cubicBezTo>
                    <a:pt x="192" y="747"/>
                    <a:pt x="188" y="759"/>
                    <a:pt x="183" y="771"/>
                  </a:cubicBezTo>
                  <a:cubicBezTo>
                    <a:pt x="205" y="775"/>
                    <a:pt x="217" y="773"/>
                    <a:pt x="238" y="780"/>
                  </a:cubicBezTo>
                  <a:cubicBezTo>
                    <a:pt x="249" y="789"/>
                    <a:pt x="258" y="801"/>
                    <a:pt x="273" y="808"/>
                  </a:cubicBezTo>
                  <a:cubicBezTo>
                    <a:pt x="275" y="792"/>
                    <a:pt x="283" y="786"/>
                    <a:pt x="286" y="770"/>
                  </a:cubicBezTo>
                  <a:cubicBezTo>
                    <a:pt x="267" y="752"/>
                    <a:pt x="235" y="732"/>
                    <a:pt x="198" y="736"/>
                  </a:cubicBezTo>
                  <a:close/>
                  <a:moveTo>
                    <a:pt x="1649" y="841"/>
                  </a:moveTo>
                  <a:cubicBezTo>
                    <a:pt x="1685" y="844"/>
                    <a:pt x="1727" y="826"/>
                    <a:pt x="1746" y="801"/>
                  </a:cubicBezTo>
                  <a:cubicBezTo>
                    <a:pt x="1763" y="779"/>
                    <a:pt x="1759" y="763"/>
                    <a:pt x="1746" y="739"/>
                  </a:cubicBezTo>
                  <a:cubicBezTo>
                    <a:pt x="1744" y="739"/>
                    <a:pt x="1743" y="739"/>
                    <a:pt x="1741" y="739"/>
                  </a:cubicBezTo>
                  <a:cubicBezTo>
                    <a:pt x="1713" y="789"/>
                    <a:pt x="1644" y="794"/>
                    <a:pt x="1588" y="794"/>
                  </a:cubicBezTo>
                  <a:cubicBezTo>
                    <a:pt x="1596" y="808"/>
                    <a:pt x="1602" y="824"/>
                    <a:pt x="1611" y="836"/>
                  </a:cubicBezTo>
                  <a:cubicBezTo>
                    <a:pt x="1622" y="834"/>
                    <a:pt x="1636" y="840"/>
                    <a:pt x="1649" y="841"/>
                  </a:cubicBezTo>
                  <a:close/>
                  <a:moveTo>
                    <a:pt x="600" y="808"/>
                  </a:moveTo>
                  <a:cubicBezTo>
                    <a:pt x="659" y="823"/>
                    <a:pt x="733" y="828"/>
                    <a:pt x="805" y="818"/>
                  </a:cubicBezTo>
                  <a:cubicBezTo>
                    <a:pt x="806" y="797"/>
                    <a:pt x="807" y="783"/>
                    <a:pt x="808" y="764"/>
                  </a:cubicBezTo>
                  <a:cubicBezTo>
                    <a:pt x="735" y="773"/>
                    <a:pt x="656" y="770"/>
                    <a:pt x="605" y="756"/>
                  </a:cubicBezTo>
                  <a:cubicBezTo>
                    <a:pt x="599" y="772"/>
                    <a:pt x="601" y="787"/>
                    <a:pt x="600" y="808"/>
                  </a:cubicBezTo>
                  <a:close/>
                  <a:moveTo>
                    <a:pt x="171" y="801"/>
                  </a:moveTo>
                  <a:cubicBezTo>
                    <a:pt x="212" y="803"/>
                    <a:pt x="234" y="829"/>
                    <a:pt x="260" y="839"/>
                  </a:cubicBezTo>
                  <a:cubicBezTo>
                    <a:pt x="261" y="834"/>
                    <a:pt x="264" y="831"/>
                    <a:pt x="265" y="826"/>
                  </a:cubicBezTo>
                  <a:cubicBezTo>
                    <a:pt x="248" y="797"/>
                    <a:pt x="218" y="786"/>
                    <a:pt x="179" y="783"/>
                  </a:cubicBezTo>
                  <a:cubicBezTo>
                    <a:pt x="178" y="782"/>
                    <a:pt x="178" y="781"/>
                    <a:pt x="177" y="782"/>
                  </a:cubicBezTo>
                  <a:cubicBezTo>
                    <a:pt x="175" y="788"/>
                    <a:pt x="172" y="794"/>
                    <a:pt x="171" y="801"/>
                  </a:cubicBezTo>
                  <a:close/>
                  <a:moveTo>
                    <a:pt x="1748" y="818"/>
                  </a:moveTo>
                  <a:cubicBezTo>
                    <a:pt x="1714" y="855"/>
                    <a:pt x="1666" y="857"/>
                    <a:pt x="1614" y="852"/>
                  </a:cubicBezTo>
                  <a:cubicBezTo>
                    <a:pt x="1627" y="872"/>
                    <a:pt x="1631" y="896"/>
                    <a:pt x="1652" y="905"/>
                  </a:cubicBezTo>
                  <a:cubicBezTo>
                    <a:pt x="1666" y="910"/>
                    <a:pt x="1687" y="907"/>
                    <a:pt x="1702" y="906"/>
                  </a:cubicBezTo>
                  <a:cubicBezTo>
                    <a:pt x="1739" y="903"/>
                    <a:pt x="1774" y="880"/>
                    <a:pt x="1784" y="850"/>
                  </a:cubicBezTo>
                  <a:cubicBezTo>
                    <a:pt x="1792" y="827"/>
                    <a:pt x="1776" y="807"/>
                    <a:pt x="1766" y="788"/>
                  </a:cubicBezTo>
                  <a:cubicBezTo>
                    <a:pt x="1762" y="799"/>
                    <a:pt x="1754" y="811"/>
                    <a:pt x="1748" y="818"/>
                  </a:cubicBezTo>
                  <a:close/>
                  <a:moveTo>
                    <a:pt x="159" y="839"/>
                  </a:moveTo>
                  <a:cubicBezTo>
                    <a:pt x="178" y="859"/>
                    <a:pt x="237" y="889"/>
                    <a:pt x="253" y="850"/>
                  </a:cubicBezTo>
                  <a:cubicBezTo>
                    <a:pt x="225" y="836"/>
                    <a:pt x="204" y="814"/>
                    <a:pt x="165" y="811"/>
                  </a:cubicBezTo>
                  <a:cubicBezTo>
                    <a:pt x="158" y="820"/>
                    <a:pt x="160" y="831"/>
                    <a:pt x="159" y="839"/>
                  </a:cubicBezTo>
                  <a:close/>
                  <a:moveTo>
                    <a:pt x="606" y="873"/>
                  </a:moveTo>
                  <a:cubicBezTo>
                    <a:pt x="627" y="876"/>
                    <a:pt x="662" y="885"/>
                    <a:pt x="695" y="889"/>
                  </a:cubicBezTo>
                  <a:cubicBezTo>
                    <a:pt x="725" y="893"/>
                    <a:pt x="787" y="897"/>
                    <a:pt x="800" y="874"/>
                  </a:cubicBezTo>
                  <a:cubicBezTo>
                    <a:pt x="806" y="865"/>
                    <a:pt x="802" y="841"/>
                    <a:pt x="803" y="833"/>
                  </a:cubicBezTo>
                  <a:cubicBezTo>
                    <a:pt x="733" y="836"/>
                    <a:pt x="659" y="841"/>
                    <a:pt x="601" y="821"/>
                  </a:cubicBezTo>
                  <a:cubicBezTo>
                    <a:pt x="599" y="839"/>
                    <a:pt x="599" y="860"/>
                    <a:pt x="606" y="873"/>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sp>
          <p:nvSpPr>
            <p:cNvPr id="37" name="Freeform 107"/>
            <p:cNvSpPr>
              <a:spLocks noEditPoints="1"/>
            </p:cNvSpPr>
            <p:nvPr/>
          </p:nvSpPr>
          <p:spPr bwMode="auto">
            <a:xfrm>
              <a:off x="10762366" y="4829740"/>
              <a:ext cx="125413" cy="481013"/>
            </a:xfrm>
            <a:custGeom>
              <a:avLst/>
              <a:gdLst>
                <a:gd name="T0" fmla="*/ 146 w 162"/>
                <a:gd name="T1" fmla="*/ 598 h 618"/>
                <a:gd name="T2" fmla="*/ 23 w 162"/>
                <a:gd name="T3" fmla="*/ 598 h 618"/>
                <a:gd name="T4" fmla="*/ 11 w 162"/>
                <a:gd name="T5" fmla="*/ 481 h 618"/>
                <a:gd name="T6" fmla="*/ 16 w 162"/>
                <a:gd name="T7" fmla="*/ 352 h 618"/>
                <a:gd name="T8" fmla="*/ 13 w 162"/>
                <a:gd name="T9" fmla="*/ 321 h 618"/>
                <a:gd name="T10" fmla="*/ 8 w 162"/>
                <a:gd name="T11" fmla="*/ 178 h 618"/>
                <a:gd name="T12" fmla="*/ 6 w 162"/>
                <a:gd name="T13" fmla="*/ 93 h 618"/>
                <a:gd name="T14" fmla="*/ 13 w 162"/>
                <a:gd name="T15" fmla="*/ 27 h 618"/>
                <a:gd name="T16" fmla="*/ 38 w 162"/>
                <a:gd name="T17" fmla="*/ 5 h 618"/>
                <a:gd name="T18" fmla="*/ 63 w 162"/>
                <a:gd name="T19" fmla="*/ 8 h 618"/>
                <a:gd name="T20" fmla="*/ 152 w 162"/>
                <a:gd name="T21" fmla="*/ 40 h 618"/>
                <a:gd name="T22" fmla="*/ 152 w 162"/>
                <a:gd name="T23" fmla="*/ 125 h 618"/>
                <a:gd name="T24" fmla="*/ 152 w 162"/>
                <a:gd name="T25" fmla="*/ 434 h 618"/>
                <a:gd name="T26" fmla="*/ 146 w 162"/>
                <a:gd name="T27" fmla="*/ 598 h 618"/>
                <a:gd name="T28" fmla="*/ 44 w 162"/>
                <a:gd name="T29" fmla="*/ 587 h 618"/>
                <a:gd name="T30" fmla="*/ 102 w 162"/>
                <a:gd name="T31" fmla="*/ 592 h 618"/>
                <a:gd name="T32" fmla="*/ 137 w 162"/>
                <a:gd name="T33" fmla="*/ 569 h 618"/>
                <a:gd name="T34" fmla="*/ 138 w 162"/>
                <a:gd name="T35" fmla="*/ 510 h 618"/>
                <a:gd name="T36" fmla="*/ 138 w 162"/>
                <a:gd name="T37" fmla="*/ 401 h 618"/>
                <a:gd name="T38" fmla="*/ 140 w 162"/>
                <a:gd name="T39" fmla="*/ 127 h 618"/>
                <a:gd name="T40" fmla="*/ 140 w 162"/>
                <a:gd name="T41" fmla="*/ 52 h 618"/>
                <a:gd name="T42" fmla="*/ 110 w 162"/>
                <a:gd name="T43" fmla="*/ 25 h 618"/>
                <a:gd name="T44" fmla="*/ 37 w 162"/>
                <a:gd name="T45" fmla="*/ 30 h 618"/>
                <a:gd name="T46" fmla="*/ 20 w 162"/>
                <a:gd name="T47" fmla="*/ 67 h 618"/>
                <a:gd name="T48" fmla="*/ 19 w 162"/>
                <a:gd name="T49" fmla="*/ 80 h 618"/>
                <a:gd name="T50" fmla="*/ 25 w 162"/>
                <a:gd name="T51" fmla="*/ 283 h 618"/>
                <a:gd name="T52" fmla="*/ 20 w 162"/>
                <a:gd name="T53" fmla="*/ 560 h 618"/>
                <a:gd name="T54" fmla="*/ 23 w 162"/>
                <a:gd name="T55" fmla="*/ 575 h 618"/>
                <a:gd name="T56" fmla="*/ 41 w 162"/>
                <a:gd name="T57" fmla="*/ 593 h 618"/>
                <a:gd name="T58" fmla="*/ 44 w 162"/>
                <a:gd name="T59" fmla="*/ 58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618">
                  <a:moveTo>
                    <a:pt x="146" y="598"/>
                  </a:moveTo>
                  <a:cubicBezTo>
                    <a:pt x="116" y="618"/>
                    <a:pt x="60" y="613"/>
                    <a:pt x="23" y="598"/>
                  </a:cubicBezTo>
                  <a:cubicBezTo>
                    <a:pt x="2" y="571"/>
                    <a:pt x="9" y="525"/>
                    <a:pt x="11" y="481"/>
                  </a:cubicBezTo>
                  <a:cubicBezTo>
                    <a:pt x="13" y="440"/>
                    <a:pt x="15" y="393"/>
                    <a:pt x="16" y="352"/>
                  </a:cubicBezTo>
                  <a:cubicBezTo>
                    <a:pt x="16" y="342"/>
                    <a:pt x="13" y="331"/>
                    <a:pt x="13" y="321"/>
                  </a:cubicBezTo>
                  <a:cubicBezTo>
                    <a:pt x="13" y="268"/>
                    <a:pt x="11" y="224"/>
                    <a:pt x="8" y="178"/>
                  </a:cubicBezTo>
                  <a:cubicBezTo>
                    <a:pt x="6" y="148"/>
                    <a:pt x="5" y="123"/>
                    <a:pt x="6" y="93"/>
                  </a:cubicBezTo>
                  <a:cubicBezTo>
                    <a:pt x="8" y="74"/>
                    <a:pt x="0" y="46"/>
                    <a:pt x="13" y="27"/>
                  </a:cubicBezTo>
                  <a:cubicBezTo>
                    <a:pt x="18" y="18"/>
                    <a:pt x="32" y="6"/>
                    <a:pt x="38" y="5"/>
                  </a:cubicBezTo>
                  <a:cubicBezTo>
                    <a:pt x="43" y="5"/>
                    <a:pt x="54" y="8"/>
                    <a:pt x="63" y="8"/>
                  </a:cubicBezTo>
                  <a:cubicBezTo>
                    <a:pt x="98" y="8"/>
                    <a:pt x="138" y="0"/>
                    <a:pt x="152" y="40"/>
                  </a:cubicBezTo>
                  <a:cubicBezTo>
                    <a:pt x="162" y="68"/>
                    <a:pt x="153" y="99"/>
                    <a:pt x="152" y="125"/>
                  </a:cubicBezTo>
                  <a:cubicBezTo>
                    <a:pt x="148" y="217"/>
                    <a:pt x="152" y="337"/>
                    <a:pt x="152" y="434"/>
                  </a:cubicBezTo>
                  <a:cubicBezTo>
                    <a:pt x="152" y="493"/>
                    <a:pt x="158" y="548"/>
                    <a:pt x="146" y="598"/>
                  </a:cubicBezTo>
                  <a:close/>
                  <a:moveTo>
                    <a:pt x="44" y="587"/>
                  </a:moveTo>
                  <a:cubicBezTo>
                    <a:pt x="54" y="593"/>
                    <a:pt x="82" y="600"/>
                    <a:pt x="102" y="592"/>
                  </a:cubicBezTo>
                  <a:cubicBezTo>
                    <a:pt x="119" y="600"/>
                    <a:pt x="134" y="590"/>
                    <a:pt x="137" y="569"/>
                  </a:cubicBezTo>
                  <a:cubicBezTo>
                    <a:pt x="139" y="553"/>
                    <a:pt x="138" y="531"/>
                    <a:pt x="138" y="510"/>
                  </a:cubicBezTo>
                  <a:cubicBezTo>
                    <a:pt x="139" y="475"/>
                    <a:pt x="138" y="439"/>
                    <a:pt x="138" y="401"/>
                  </a:cubicBezTo>
                  <a:cubicBezTo>
                    <a:pt x="141" y="295"/>
                    <a:pt x="136" y="227"/>
                    <a:pt x="140" y="127"/>
                  </a:cubicBezTo>
                  <a:cubicBezTo>
                    <a:pt x="141" y="100"/>
                    <a:pt x="145" y="72"/>
                    <a:pt x="140" y="52"/>
                  </a:cubicBezTo>
                  <a:cubicBezTo>
                    <a:pt x="137" y="41"/>
                    <a:pt x="123" y="32"/>
                    <a:pt x="110" y="25"/>
                  </a:cubicBezTo>
                  <a:cubicBezTo>
                    <a:pt x="88" y="14"/>
                    <a:pt x="50" y="28"/>
                    <a:pt x="37" y="30"/>
                  </a:cubicBezTo>
                  <a:cubicBezTo>
                    <a:pt x="22" y="31"/>
                    <a:pt x="22" y="55"/>
                    <a:pt x="20" y="67"/>
                  </a:cubicBezTo>
                  <a:cubicBezTo>
                    <a:pt x="20" y="71"/>
                    <a:pt x="19" y="75"/>
                    <a:pt x="19" y="80"/>
                  </a:cubicBezTo>
                  <a:cubicBezTo>
                    <a:pt x="16" y="145"/>
                    <a:pt x="20" y="218"/>
                    <a:pt x="25" y="283"/>
                  </a:cubicBezTo>
                  <a:cubicBezTo>
                    <a:pt x="31" y="373"/>
                    <a:pt x="21" y="480"/>
                    <a:pt x="20" y="560"/>
                  </a:cubicBezTo>
                  <a:cubicBezTo>
                    <a:pt x="23" y="564"/>
                    <a:pt x="25" y="571"/>
                    <a:pt x="23" y="575"/>
                  </a:cubicBezTo>
                  <a:cubicBezTo>
                    <a:pt x="31" y="579"/>
                    <a:pt x="34" y="588"/>
                    <a:pt x="41" y="593"/>
                  </a:cubicBezTo>
                  <a:cubicBezTo>
                    <a:pt x="42" y="591"/>
                    <a:pt x="40" y="586"/>
                    <a:pt x="44" y="587"/>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3"/>
                </a:solidFill>
                <a:latin typeface="inpin heiti" charset="-122"/>
                <a:ea typeface="inpin heiti" charset="-122"/>
              </a:endParaRPr>
            </a:p>
          </p:txBody>
        </p:sp>
      </p:grpSp>
      <p:pic>
        <p:nvPicPr>
          <p:cNvPr id="8" name="图片 7"/>
          <p:cNvPicPr>
            <a:picLocks noChangeAspect="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1311"/>
          <a:stretch>
            <a:fillRect/>
          </a:stretch>
        </p:blipFill>
        <p:spPr>
          <a:xfrm>
            <a:off x="4883421" y="2980231"/>
            <a:ext cx="2828838" cy="1931015"/>
          </a:xfrm>
          <a:prstGeom prst="rect">
            <a:avLst/>
          </a:prstGeom>
        </p:spPr>
      </p:pic>
      <p:sp>
        <p:nvSpPr>
          <p:cNvPr id="23"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a:stretch>
            <a:fillRect/>
          </a:stretch>
        </p:blipFill>
        <p:spPr>
          <a:xfrm>
            <a:off x="0" y="55245"/>
            <a:ext cx="12192000" cy="1219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矩形 13"/>
          <p:cNvSpPr/>
          <p:nvPr/>
        </p:nvSpPr>
        <p:spPr>
          <a:xfrm>
            <a:off x="7438901" y="345348"/>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2221190" y="1538515"/>
            <a:ext cx="9429750" cy="664862"/>
          </a:xfrm>
          <a:prstGeom prst="rect">
            <a:avLst/>
          </a:prstGeom>
          <a:noFill/>
        </p:spPr>
        <p:txBody>
          <a:bodyPr wrap="square" rtlCol="0">
            <a:spAutoFit/>
          </a:bodyPr>
          <a:lstStyle/>
          <a:p>
            <a:pPr indent="267970" algn="just">
              <a:lnSpc>
                <a:spcPct val="150000"/>
              </a:lnSpc>
            </a:pPr>
            <a:r>
              <a:rPr lang="zh-CN" altLang="zh-CN" sz="2800" b="1" dirty="0">
                <a:solidFill>
                  <a:srgbClr val="00687B"/>
                </a:solidFill>
                <a:latin typeface="华文中宋" panose="02010600040101010101" pitchFamily="2" charset="-122"/>
                <a:ea typeface="华文中宋" panose="02010600040101010101" pitchFamily="2" charset="-122"/>
              </a:rPr>
              <a:t>例</a:t>
            </a:r>
            <a:r>
              <a:rPr lang="en-US" altLang="zh-CN" sz="2800" b="1" dirty="0">
                <a:solidFill>
                  <a:srgbClr val="00687B"/>
                </a:solidFill>
                <a:latin typeface="华文中宋" panose="02010600040101010101" pitchFamily="2" charset="-122"/>
                <a:ea typeface="华文中宋" panose="02010600040101010101" pitchFamily="2" charset="-122"/>
              </a:rPr>
              <a:t>1 </a:t>
            </a:r>
            <a:r>
              <a:rPr lang="zh-CN" altLang="zh-CN" sz="2800" dirty="0">
                <a:effectLst/>
                <a:latin typeface="Times New Roman" panose="02020603050405020304" pitchFamily="18" charset="0"/>
                <a:ea typeface="宋体" panose="02010600030101010101" pitchFamily="2" charset="-122"/>
                <a:cs typeface="Times New Roman" panose="02020603050405020304" pitchFamily="18" charset="0"/>
              </a:rPr>
              <a:t>将下列各分数指数幂写成根式的形式</a:t>
            </a:r>
            <a:r>
              <a:rPr lang="en-US" altLang="zh-CN" sz="2800" dirty="0">
                <a:solidFill>
                  <a:srgbClr val="000000"/>
                </a:solidFill>
                <a:effectLst/>
                <a:latin typeface="Times New Roman" panose="02020603050405020304" pitchFamily="18" charset="0"/>
                <a:ea typeface="宋体" panose="02010600030101010101" pitchFamily="2" charset="-122"/>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9" name="组合 28"/>
          <p:cNvGrpSpPr/>
          <p:nvPr/>
        </p:nvGrpSpPr>
        <p:grpSpPr>
          <a:xfrm>
            <a:off x="769742" y="5648774"/>
            <a:ext cx="1918463" cy="629132"/>
            <a:chOff x="3494088" y="1354138"/>
            <a:chExt cx="1176338" cy="385763"/>
          </a:xfrm>
          <a:solidFill>
            <a:srgbClr val="00687B"/>
          </a:solidFill>
        </p:grpSpPr>
        <p:sp>
          <p:nvSpPr>
            <p:cNvPr id="30" name="Freeform 116"/>
            <p:cNvSpPr>
              <a:spLocks noEditPoints="1"/>
            </p:cNvSpPr>
            <p:nvPr/>
          </p:nvSpPr>
          <p:spPr bwMode="auto">
            <a:xfrm>
              <a:off x="4618038" y="1709738"/>
              <a:ext cx="52388" cy="30163"/>
            </a:xfrm>
            <a:custGeom>
              <a:avLst/>
              <a:gdLst>
                <a:gd name="T0" fmla="*/ 67 w 67"/>
                <a:gd name="T1" fmla="*/ 31 h 38"/>
                <a:gd name="T2" fmla="*/ 43 w 67"/>
                <a:gd name="T3" fmla="*/ 38 h 38"/>
                <a:gd name="T4" fmla="*/ 7 w 67"/>
                <a:gd name="T5" fmla="*/ 15 h 38"/>
                <a:gd name="T6" fmla="*/ 37 w 67"/>
                <a:gd name="T7" fmla="*/ 0 h 38"/>
                <a:gd name="T8" fmla="*/ 67 w 67"/>
                <a:gd name="T9" fmla="*/ 31 h 38"/>
                <a:gd name="T10" fmla="*/ 25 w 67"/>
                <a:gd name="T11" fmla="*/ 25 h 38"/>
                <a:gd name="T12" fmla="*/ 52 w 67"/>
                <a:gd name="T13" fmla="*/ 21 h 38"/>
                <a:gd name="T14" fmla="*/ 25 w 67"/>
                <a:gd name="T15" fmla="*/ 2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8">
                  <a:moveTo>
                    <a:pt x="67" y="31"/>
                  </a:moveTo>
                  <a:cubicBezTo>
                    <a:pt x="59" y="33"/>
                    <a:pt x="50" y="34"/>
                    <a:pt x="43" y="38"/>
                  </a:cubicBezTo>
                  <a:cubicBezTo>
                    <a:pt x="28" y="36"/>
                    <a:pt x="0" y="34"/>
                    <a:pt x="7" y="15"/>
                  </a:cubicBezTo>
                  <a:cubicBezTo>
                    <a:pt x="20" y="16"/>
                    <a:pt x="27" y="4"/>
                    <a:pt x="37" y="0"/>
                  </a:cubicBezTo>
                  <a:cubicBezTo>
                    <a:pt x="51" y="6"/>
                    <a:pt x="64" y="13"/>
                    <a:pt x="67" y="31"/>
                  </a:cubicBezTo>
                  <a:close/>
                  <a:moveTo>
                    <a:pt x="25" y="25"/>
                  </a:moveTo>
                  <a:cubicBezTo>
                    <a:pt x="33" y="31"/>
                    <a:pt x="46" y="27"/>
                    <a:pt x="52" y="21"/>
                  </a:cubicBezTo>
                  <a:cubicBezTo>
                    <a:pt x="47" y="11"/>
                    <a:pt x="27" y="14"/>
                    <a:pt x="25" y="25"/>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1" name="Freeform 117"/>
            <p:cNvSpPr>
              <a:spLocks noEditPoints="1"/>
            </p:cNvSpPr>
            <p:nvPr/>
          </p:nvSpPr>
          <p:spPr bwMode="auto">
            <a:xfrm>
              <a:off x="4560888" y="1698626"/>
              <a:ext cx="47625" cy="30163"/>
            </a:xfrm>
            <a:custGeom>
              <a:avLst/>
              <a:gdLst>
                <a:gd name="T0" fmla="*/ 0 w 61"/>
                <a:gd name="T1" fmla="*/ 18 h 39"/>
                <a:gd name="T2" fmla="*/ 6 w 61"/>
                <a:gd name="T3" fmla="*/ 0 h 39"/>
                <a:gd name="T4" fmla="*/ 61 w 61"/>
                <a:gd name="T5" fmla="*/ 11 h 39"/>
                <a:gd name="T6" fmla="*/ 47 w 61"/>
                <a:gd name="T7" fmla="*/ 36 h 39"/>
                <a:gd name="T8" fmla="*/ 0 w 61"/>
                <a:gd name="T9" fmla="*/ 18 h 39"/>
                <a:gd name="T10" fmla="*/ 13 w 61"/>
                <a:gd name="T11" fmla="*/ 12 h 39"/>
                <a:gd name="T12" fmla="*/ 47 w 61"/>
                <a:gd name="T13" fmla="*/ 18 h 39"/>
                <a:gd name="T14" fmla="*/ 13 w 61"/>
                <a:gd name="T15" fmla="*/ 1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39">
                  <a:moveTo>
                    <a:pt x="0" y="18"/>
                  </a:moveTo>
                  <a:cubicBezTo>
                    <a:pt x="0" y="10"/>
                    <a:pt x="0" y="4"/>
                    <a:pt x="6" y="0"/>
                  </a:cubicBezTo>
                  <a:cubicBezTo>
                    <a:pt x="28" y="3"/>
                    <a:pt x="43" y="2"/>
                    <a:pt x="61" y="11"/>
                  </a:cubicBezTo>
                  <a:cubicBezTo>
                    <a:pt x="59" y="23"/>
                    <a:pt x="55" y="34"/>
                    <a:pt x="47" y="36"/>
                  </a:cubicBezTo>
                  <a:cubicBezTo>
                    <a:pt x="32" y="39"/>
                    <a:pt x="13" y="20"/>
                    <a:pt x="0" y="18"/>
                  </a:cubicBezTo>
                  <a:close/>
                  <a:moveTo>
                    <a:pt x="13" y="12"/>
                  </a:moveTo>
                  <a:cubicBezTo>
                    <a:pt x="21" y="18"/>
                    <a:pt x="39" y="29"/>
                    <a:pt x="47" y="18"/>
                  </a:cubicBezTo>
                  <a:cubicBezTo>
                    <a:pt x="39" y="13"/>
                    <a:pt x="27" y="11"/>
                    <a:pt x="13" y="1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32" name="Freeform 118"/>
            <p:cNvSpPr>
              <a:spLocks noEditPoints="1"/>
            </p:cNvSpPr>
            <p:nvPr/>
          </p:nvSpPr>
          <p:spPr bwMode="auto">
            <a:xfrm>
              <a:off x="3494088" y="1354138"/>
              <a:ext cx="1052513" cy="374650"/>
            </a:xfrm>
            <a:custGeom>
              <a:avLst/>
              <a:gdLst>
                <a:gd name="T0" fmla="*/ 1317 w 1350"/>
                <a:gd name="T1" fmla="*/ 458 h 481"/>
                <a:gd name="T2" fmla="*/ 1132 w 1350"/>
                <a:gd name="T3" fmla="*/ 443 h 481"/>
                <a:gd name="T4" fmla="*/ 1072 w 1350"/>
                <a:gd name="T5" fmla="*/ 459 h 481"/>
                <a:gd name="T6" fmla="*/ 771 w 1350"/>
                <a:gd name="T7" fmla="*/ 461 h 481"/>
                <a:gd name="T8" fmla="*/ 613 w 1350"/>
                <a:gd name="T9" fmla="*/ 446 h 481"/>
                <a:gd name="T10" fmla="*/ 285 w 1350"/>
                <a:gd name="T11" fmla="*/ 286 h 481"/>
                <a:gd name="T12" fmla="*/ 12 w 1350"/>
                <a:gd name="T13" fmla="*/ 159 h 481"/>
                <a:gd name="T14" fmla="*/ 85 w 1350"/>
                <a:gd name="T15" fmla="*/ 1 h 481"/>
                <a:gd name="T16" fmla="*/ 223 w 1350"/>
                <a:gd name="T17" fmla="*/ 62 h 481"/>
                <a:gd name="T18" fmla="*/ 411 w 1350"/>
                <a:gd name="T19" fmla="*/ 164 h 481"/>
                <a:gd name="T20" fmla="*/ 703 w 1350"/>
                <a:gd name="T21" fmla="*/ 321 h 481"/>
                <a:gd name="T22" fmla="*/ 903 w 1350"/>
                <a:gd name="T23" fmla="*/ 440 h 481"/>
                <a:gd name="T24" fmla="*/ 979 w 1350"/>
                <a:gd name="T25" fmla="*/ 380 h 481"/>
                <a:gd name="T26" fmla="*/ 1083 w 1350"/>
                <a:gd name="T27" fmla="*/ 375 h 481"/>
                <a:gd name="T28" fmla="*/ 1182 w 1350"/>
                <a:gd name="T29" fmla="*/ 417 h 481"/>
                <a:gd name="T30" fmla="*/ 1339 w 1350"/>
                <a:gd name="T31" fmla="*/ 433 h 481"/>
                <a:gd name="T32" fmla="*/ 1246 w 1350"/>
                <a:gd name="T33" fmla="*/ 423 h 481"/>
                <a:gd name="T34" fmla="*/ 1142 w 1350"/>
                <a:gd name="T35" fmla="*/ 433 h 481"/>
                <a:gd name="T36" fmla="*/ 1286 w 1350"/>
                <a:gd name="T37" fmla="*/ 431 h 481"/>
                <a:gd name="T38" fmla="*/ 986 w 1350"/>
                <a:gd name="T39" fmla="*/ 369 h 481"/>
                <a:gd name="T40" fmla="*/ 990 w 1350"/>
                <a:gd name="T41" fmla="*/ 450 h 481"/>
                <a:gd name="T42" fmla="*/ 829 w 1350"/>
                <a:gd name="T43" fmla="*/ 439 h 481"/>
                <a:gd name="T44" fmla="*/ 904 w 1350"/>
                <a:gd name="T45" fmla="*/ 456 h 481"/>
                <a:gd name="T46" fmla="*/ 1028 w 1350"/>
                <a:gd name="T47" fmla="*/ 388 h 481"/>
                <a:gd name="T48" fmla="*/ 1062 w 1350"/>
                <a:gd name="T49" fmla="*/ 377 h 481"/>
                <a:gd name="T50" fmla="*/ 1111 w 1350"/>
                <a:gd name="T51" fmla="*/ 410 h 481"/>
                <a:gd name="T52" fmla="*/ 781 w 1350"/>
                <a:gd name="T53" fmla="*/ 444 h 481"/>
                <a:gd name="T54" fmla="*/ 697 w 1350"/>
                <a:gd name="T55" fmla="*/ 378 h 481"/>
                <a:gd name="T56" fmla="*/ 731 w 1350"/>
                <a:gd name="T57" fmla="*/ 444 h 481"/>
                <a:gd name="T58" fmla="*/ 642 w 1350"/>
                <a:gd name="T59" fmla="*/ 304 h 481"/>
                <a:gd name="T60" fmla="*/ 687 w 1350"/>
                <a:gd name="T61" fmla="*/ 374 h 481"/>
                <a:gd name="T62" fmla="*/ 367 w 1350"/>
                <a:gd name="T63" fmla="*/ 293 h 481"/>
                <a:gd name="T64" fmla="*/ 580 w 1350"/>
                <a:gd name="T65" fmla="*/ 397 h 481"/>
                <a:gd name="T66" fmla="*/ 630 w 1350"/>
                <a:gd name="T67" fmla="*/ 297 h 481"/>
                <a:gd name="T68" fmla="*/ 390 w 1350"/>
                <a:gd name="T69" fmla="*/ 164 h 481"/>
                <a:gd name="T70" fmla="*/ 585 w 1350"/>
                <a:gd name="T71" fmla="*/ 288 h 481"/>
                <a:gd name="T72" fmla="*/ 479 w 1350"/>
                <a:gd name="T73" fmla="*/ 317 h 481"/>
                <a:gd name="T74" fmla="*/ 280 w 1350"/>
                <a:gd name="T75" fmla="*/ 195 h 481"/>
                <a:gd name="T76" fmla="*/ 182 w 1350"/>
                <a:gd name="T77" fmla="*/ 53 h 481"/>
                <a:gd name="T78" fmla="*/ 591 w 1350"/>
                <a:gd name="T79" fmla="*/ 312 h 481"/>
                <a:gd name="T80" fmla="*/ 405 w 1350"/>
                <a:gd name="T81" fmla="*/ 204 h 481"/>
                <a:gd name="T82" fmla="*/ 259 w 1350"/>
                <a:gd name="T83" fmla="*/ 114 h 481"/>
                <a:gd name="T84" fmla="*/ 305 w 1350"/>
                <a:gd name="T85" fmla="*/ 204 h 481"/>
                <a:gd name="T86" fmla="*/ 594 w 1350"/>
                <a:gd name="T87" fmla="*/ 314 h 481"/>
                <a:gd name="T88" fmla="*/ 580 w 1350"/>
                <a:gd name="T89" fmla="*/ 409 h 481"/>
                <a:gd name="T90" fmla="*/ 354 w 1350"/>
                <a:gd name="T91" fmla="*/ 297 h 481"/>
                <a:gd name="T92" fmla="*/ 113 w 1350"/>
                <a:gd name="T93" fmla="*/ 201 h 481"/>
                <a:gd name="T94" fmla="*/ 539 w 1350"/>
                <a:gd name="T95" fmla="*/ 395 h 481"/>
                <a:gd name="T96" fmla="*/ 168 w 1350"/>
                <a:gd name="T97" fmla="*/ 43 h 481"/>
                <a:gd name="T98" fmla="*/ 98 w 1350"/>
                <a:gd name="T99" fmla="*/ 194 h 481"/>
                <a:gd name="T100" fmla="*/ 41 w 1350"/>
                <a:gd name="T101" fmla="*/ 49 h 481"/>
                <a:gd name="T102" fmla="*/ 37 w 1350"/>
                <a:gd name="T103" fmla="*/ 149 h 481"/>
                <a:gd name="T104" fmla="*/ 108 w 1350"/>
                <a:gd name="T105" fmla="*/ 23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0" h="481">
                  <a:moveTo>
                    <a:pt x="1345" y="435"/>
                  </a:moveTo>
                  <a:cubicBezTo>
                    <a:pt x="1345" y="443"/>
                    <a:pt x="1350" y="456"/>
                    <a:pt x="1347" y="466"/>
                  </a:cubicBezTo>
                  <a:cubicBezTo>
                    <a:pt x="1333" y="468"/>
                    <a:pt x="1329" y="464"/>
                    <a:pt x="1317" y="458"/>
                  </a:cubicBezTo>
                  <a:cubicBezTo>
                    <a:pt x="1286" y="451"/>
                    <a:pt x="1253" y="437"/>
                    <a:pt x="1218" y="441"/>
                  </a:cubicBezTo>
                  <a:cubicBezTo>
                    <a:pt x="1205" y="443"/>
                    <a:pt x="1194" y="449"/>
                    <a:pt x="1182" y="450"/>
                  </a:cubicBezTo>
                  <a:cubicBezTo>
                    <a:pt x="1165" y="451"/>
                    <a:pt x="1150" y="442"/>
                    <a:pt x="1132" y="443"/>
                  </a:cubicBezTo>
                  <a:cubicBezTo>
                    <a:pt x="1114" y="428"/>
                    <a:pt x="1097" y="415"/>
                    <a:pt x="1078" y="402"/>
                  </a:cubicBezTo>
                  <a:cubicBezTo>
                    <a:pt x="1085" y="415"/>
                    <a:pt x="1096" y="424"/>
                    <a:pt x="1094" y="441"/>
                  </a:cubicBezTo>
                  <a:cubicBezTo>
                    <a:pt x="1090" y="450"/>
                    <a:pt x="1080" y="453"/>
                    <a:pt x="1072" y="459"/>
                  </a:cubicBezTo>
                  <a:cubicBezTo>
                    <a:pt x="1032" y="456"/>
                    <a:pt x="994" y="472"/>
                    <a:pt x="961" y="478"/>
                  </a:cubicBezTo>
                  <a:cubicBezTo>
                    <a:pt x="908" y="477"/>
                    <a:pt x="858" y="449"/>
                    <a:pt x="801" y="454"/>
                  </a:cubicBezTo>
                  <a:cubicBezTo>
                    <a:pt x="791" y="455"/>
                    <a:pt x="781" y="461"/>
                    <a:pt x="771" y="461"/>
                  </a:cubicBezTo>
                  <a:cubicBezTo>
                    <a:pt x="750" y="463"/>
                    <a:pt x="728" y="456"/>
                    <a:pt x="706" y="455"/>
                  </a:cubicBezTo>
                  <a:cubicBezTo>
                    <a:pt x="683" y="455"/>
                    <a:pt x="659" y="452"/>
                    <a:pt x="637" y="454"/>
                  </a:cubicBezTo>
                  <a:cubicBezTo>
                    <a:pt x="625" y="455"/>
                    <a:pt x="618" y="459"/>
                    <a:pt x="613" y="446"/>
                  </a:cubicBezTo>
                  <a:cubicBezTo>
                    <a:pt x="555" y="415"/>
                    <a:pt x="496" y="385"/>
                    <a:pt x="437" y="353"/>
                  </a:cubicBezTo>
                  <a:cubicBezTo>
                    <a:pt x="418" y="343"/>
                    <a:pt x="399" y="331"/>
                    <a:pt x="378" y="322"/>
                  </a:cubicBezTo>
                  <a:cubicBezTo>
                    <a:pt x="348" y="308"/>
                    <a:pt x="315" y="300"/>
                    <a:pt x="285" y="286"/>
                  </a:cubicBezTo>
                  <a:cubicBezTo>
                    <a:pt x="226" y="259"/>
                    <a:pt x="166" y="240"/>
                    <a:pt x="109" y="209"/>
                  </a:cubicBezTo>
                  <a:cubicBezTo>
                    <a:pt x="89" y="197"/>
                    <a:pt x="66" y="187"/>
                    <a:pt x="45" y="176"/>
                  </a:cubicBezTo>
                  <a:cubicBezTo>
                    <a:pt x="33" y="170"/>
                    <a:pt x="23" y="166"/>
                    <a:pt x="12" y="159"/>
                  </a:cubicBezTo>
                  <a:cubicBezTo>
                    <a:pt x="6" y="147"/>
                    <a:pt x="4" y="136"/>
                    <a:pt x="0" y="124"/>
                  </a:cubicBezTo>
                  <a:cubicBezTo>
                    <a:pt x="2" y="94"/>
                    <a:pt x="25" y="47"/>
                    <a:pt x="43" y="27"/>
                  </a:cubicBezTo>
                  <a:cubicBezTo>
                    <a:pt x="54" y="15"/>
                    <a:pt x="71" y="3"/>
                    <a:pt x="85" y="1"/>
                  </a:cubicBezTo>
                  <a:cubicBezTo>
                    <a:pt x="89" y="0"/>
                    <a:pt x="103" y="0"/>
                    <a:pt x="108" y="2"/>
                  </a:cubicBezTo>
                  <a:cubicBezTo>
                    <a:pt x="141" y="14"/>
                    <a:pt x="175" y="36"/>
                    <a:pt x="207" y="53"/>
                  </a:cubicBezTo>
                  <a:cubicBezTo>
                    <a:pt x="212" y="56"/>
                    <a:pt x="217" y="59"/>
                    <a:pt x="223" y="62"/>
                  </a:cubicBezTo>
                  <a:cubicBezTo>
                    <a:pt x="239" y="70"/>
                    <a:pt x="256" y="79"/>
                    <a:pt x="275" y="89"/>
                  </a:cubicBezTo>
                  <a:cubicBezTo>
                    <a:pt x="306" y="105"/>
                    <a:pt x="338" y="122"/>
                    <a:pt x="371" y="139"/>
                  </a:cubicBezTo>
                  <a:cubicBezTo>
                    <a:pt x="385" y="146"/>
                    <a:pt x="397" y="156"/>
                    <a:pt x="411" y="164"/>
                  </a:cubicBezTo>
                  <a:cubicBezTo>
                    <a:pt x="478" y="202"/>
                    <a:pt x="550" y="239"/>
                    <a:pt x="618" y="278"/>
                  </a:cubicBezTo>
                  <a:cubicBezTo>
                    <a:pt x="632" y="286"/>
                    <a:pt x="647" y="291"/>
                    <a:pt x="661" y="299"/>
                  </a:cubicBezTo>
                  <a:cubicBezTo>
                    <a:pt x="675" y="307"/>
                    <a:pt x="688" y="318"/>
                    <a:pt x="703" y="321"/>
                  </a:cubicBezTo>
                  <a:cubicBezTo>
                    <a:pt x="734" y="355"/>
                    <a:pt x="764" y="389"/>
                    <a:pt x="789" y="429"/>
                  </a:cubicBezTo>
                  <a:cubicBezTo>
                    <a:pt x="808" y="427"/>
                    <a:pt x="829" y="428"/>
                    <a:pt x="854" y="430"/>
                  </a:cubicBezTo>
                  <a:cubicBezTo>
                    <a:pt x="870" y="432"/>
                    <a:pt x="886" y="438"/>
                    <a:pt x="903" y="440"/>
                  </a:cubicBezTo>
                  <a:cubicBezTo>
                    <a:pt x="924" y="443"/>
                    <a:pt x="951" y="442"/>
                    <a:pt x="974" y="443"/>
                  </a:cubicBezTo>
                  <a:cubicBezTo>
                    <a:pt x="1006" y="444"/>
                    <a:pt x="1031" y="434"/>
                    <a:pt x="1053" y="423"/>
                  </a:cubicBezTo>
                  <a:cubicBezTo>
                    <a:pt x="1041" y="393"/>
                    <a:pt x="988" y="412"/>
                    <a:pt x="979" y="380"/>
                  </a:cubicBezTo>
                  <a:cubicBezTo>
                    <a:pt x="971" y="354"/>
                    <a:pt x="1000" y="340"/>
                    <a:pt x="1026" y="344"/>
                  </a:cubicBezTo>
                  <a:cubicBezTo>
                    <a:pt x="1030" y="345"/>
                    <a:pt x="1035" y="349"/>
                    <a:pt x="1041" y="352"/>
                  </a:cubicBezTo>
                  <a:cubicBezTo>
                    <a:pt x="1057" y="360"/>
                    <a:pt x="1069" y="366"/>
                    <a:pt x="1083" y="375"/>
                  </a:cubicBezTo>
                  <a:cubicBezTo>
                    <a:pt x="1096" y="384"/>
                    <a:pt x="1108" y="400"/>
                    <a:pt x="1121" y="407"/>
                  </a:cubicBezTo>
                  <a:cubicBezTo>
                    <a:pt x="1128" y="410"/>
                    <a:pt x="1139" y="411"/>
                    <a:pt x="1148" y="414"/>
                  </a:cubicBezTo>
                  <a:cubicBezTo>
                    <a:pt x="1163" y="418"/>
                    <a:pt x="1166" y="419"/>
                    <a:pt x="1182" y="417"/>
                  </a:cubicBezTo>
                  <a:cubicBezTo>
                    <a:pt x="1200" y="414"/>
                    <a:pt x="1221" y="408"/>
                    <a:pt x="1239" y="410"/>
                  </a:cubicBezTo>
                  <a:cubicBezTo>
                    <a:pt x="1255" y="412"/>
                    <a:pt x="1274" y="419"/>
                    <a:pt x="1292" y="424"/>
                  </a:cubicBezTo>
                  <a:cubicBezTo>
                    <a:pt x="1309" y="428"/>
                    <a:pt x="1333" y="431"/>
                    <a:pt x="1339" y="433"/>
                  </a:cubicBezTo>
                  <a:cubicBezTo>
                    <a:pt x="1340" y="434"/>
                    <a:pt x="1343" y="432"/>
                    <a:pt x="1345" y="435"/>
                  </a:cubicBezTo>
                  <a:close/>
                  <a:moveTo>
                    <a:pt x="1286" y="431"/>
                  </a:moveTo>
                  <a:cubicBezTo>
                    <a:pt x="1272" y="429"/>
                    <a:pt x="1260" y="423"/>
                    <a:pt x="1246" y="423"/>
                  </a:cubicBezTo>
                  <a:cubicBezTo>
                    <a:pt x="1217" y="422"/>
                    <a:pt x="1187" y="433"/>
                    <a:pt x="1160" y="429"/>
                  </a:cubicBezTo>
                  <a:cubicBezTo>
                    <a:pt x="1143" y="427"/>
                    <a:pt x="1130" y="419"/>
                    <a:pt x="1114" y="413"/>
                  </a:cubicBezTo>
                  <a:cubicBezTo>
                    <a:pt x="1122" y="421"/>
                    <a:pt x="1132" y="429"/>
                    <a:pt x="1142" y="433"/>
                  </a:cubicBezTo>
                  <a:cubicBezTo>
                    <a:pt x="1173" y="443"/>
                    <a:pt x="1195" y="433"/>
                    <a:pt x="1220" y="430"/>
                  </a:cubicBezTo>
                  <a:cubicBezTo>
                    <a:pt x="1267" y="425"/>
                    <a:pt x="1300" y="446"/>
                    <a:pt x="1336" y="454"/>
                  </a:cubicBezTo>
                  <a:cubicBezTo>
                    <a:pt x="1335" y="431"/>
                    <a:pt x="1310" y="435"/>
                    <a:pt x="1286" y="431"/>
                  </a:cubicBezTo>
                  <a:close/>
                  <a:moveTo>
                    <a:pt x="1078" y="387"/>
                  </a:moveTo>
                  <a:cubicBezTo>
                    <a:pt x="1073" y="374"/>
                    <a:pt x="1057" y="369"/>
                    <a:pt x="1043" y="363"/>
                  </a:cubicBezTo>
                  <a:cubicBezTo>
                    <a:pt x="1028" y="356"/>
                    <a:pt x="988" y="341"/>
                    <a:pt x="986" y="369"/>
                  </a:cubicBezTo>
                  <a:cubicBezTo>
                    <a:pt x="985" y="396"/>
                    <a:pt x="1020" y="389"/>
                    <a:pt x="1042" y="398"/>
                  </a:cubicBezTo>
                  <a:cubicBezTo>
                    <a:pt x="1052" y="401"/>
                    <a:pt x="1069" y="414"/>
                    <a:pt x="1067" y="424"/>
                  </a:cubicBezTo>
                  <a:cubicBezTo>
                    <a:pt x="1065" y="437"/>
                    <a:pt x="1011" y="449"/>
                    <a:pt x="990" y="450"/>
                  </a:cubicBezTo>
                  <a:cubicBezTo>
                    <a:pt x="964" y="451"/>
                    <a:pt x="939" y="450"/>
                    <a:pt x="915" y="449"/>
                  </a:cubicBezTo>
                  <a:cubicBezTo>
                    <a:pt x="892" y="448"/>
                    <a:pt x="869" y="438"/>
                    <a:pt x="849" y="438"/>
                  </a:cubicBezTo>
                  <a:cubicBezTo>
                    <a:pt x="842" y="438"/>
                    <a:pt x="836" y="440"/>
                    <a:pt x="829" y="439"/>
                  </a:cubicBezTo>
                  <a:cubicBezTo>
                    <a:pt x="816" y="437"/>
                    <a:pt x="799" y="429"/>
                    <a:pt x="794" y="444"/>
                  </a:cubicBezTo>
                  <a:cubicBezTo>
                    <a:pt x="814" y="445"/>
                    <a:pt x="841" y="444"/>
                    <a:pt x="865" y="449"/>
                  </a:cubicBezTo>
                  <a:cubicBezTo>
                    <a:pt x="880" y="452"/>
                    <a:pt x="892" y="460"/>
                    <a:pt x="904" y="456"/>
                  </a:cubicBezTo>
                  <a:cubicBezTo>
                    <a:pt x="967" y="481"/>
                    <a:pt x="1017" y="447"/>
                    <a:pt x="1077" y="445"/>
                  </a:cubicBezTo>
                  <a:cubicBezTo>
                    <a:pt x="1093" y="430"/>
                    <a:pt x="1074" y="414"/>
                    <a:pt x="1066" y="403"/>
                  </a:cubicBezTo>
                  <a:cubicBezTo>
                    <a:pt x="1051" y="400"/>
                    <a:pt x="1045" y="389"/>
                    <a:pt x="1028" y="388"/>
                  </a:cubicBezTo>
                  <a:cubicBezTo>
                    <a:pt x="1029" y="386"/>
                    <a:pt x="1028" y="384"/>
                    <a:pt x="1027" y="383"/>
                  </a:cubicBezTo>
                  <a:cubicBezTo>
                    <a:pt x="1015" y="384"/>
                    <a:pt x="1013" y="377"/>
                    <a:pt x="1015" y="368"/>
                  </a:cubicBezTo>
                  <a:cubicBezTo>
                    <a:pt x="1034" y="359"/>
                    <a:pt x="1051" y="379"/>
                    <a:pt x="1062" y="377"/>
                  </a:cubicBezTo>
                  <a:cubicBezTo>
                    <a:pt x="1069" y="384"/>
                    <a:pt x="1080" y="388"/>
                    <a:pt x="1088" y="394"/>
                  </a:cubicBezTo>
                  <a:cubicBezTo>
                    <a:pt x="1097" y="400"/>
                    <a:pt x="1104" y="409"/>
                    <a:pt x="1113" y="410"/>
                  </a:cubicBezTo>
                  <a:cubicBezTo>
                    <a:pt x="1112" y="410"/>
                    <a:pt x="1111" y="410"/>
                    <a:pt x="1111" y="410"/>
                  </a:cubicBezTo>
                  <a:cubicBezTo>
                    <a:pt x="1101" y="402"/>
                    <a:pt x="1093" y="391"/>
                    <a:pt x="1078" y="387"/>
                  </a:cubicBezTo>
                  <a:close/>
                  <a:moveTo>
                    <a:pt x="731" y="444"/>
                  </a:moveTo>
                  <a:cubicBezTo>
                    <a:pt x="748" y="446"/>
                    <a:pt x="772" y="455"/>
                    <a:pt x="781" y="444"/>
                  </a:cubicBezTo>
                  <a:cubicBezTo>
                    <a:pt x="781" y="443"/>
                    <a:pt x="781" y="441"/>
                    <a:pt x="781" y="440"/>
                  </a:cubicBezTo>
                  <a:cubicBezTo>
                    <a:pt x="757" y="403"/>
                    <a:pt x="735" y="363"/>
                    <a:pt x="698" y="338"/>
                  </a:cubicBezTo>
                  <a:cubicBezTo>
                    <a:pt x="698" y="352"/>
                    <a:pt x="700" y="365"/>
                    <a:pt x="697" y="378"/>
                  </a:cubicBezTo>
                  <a:cubicBezTo>
                    <a:pt x="693" y="402"/>
                    <a:pt x="675" y="418"/>
                    <a:pt x="661" y="436"/>
                  </a:cubicBezTo>
                  <a:cubicBezTo>
                    <a:pt x="659" y="435"/>
                    <a:pt x="650" y="442"/>
                    <a:pt x="651" y="444"/>
                  </a:cubicBezTo>
                  <a:cubicBezTo>
                    <a:pt x="672" y="446"/>
                    <a:pt x="704" y="440"/>
                    <a:pt x="731" y="444"/>
                  </a:cubicBezTo>
                  <a:close/>
                  <a:moveTo>
                    <a:pt x="687" y="374"/>
                  </a:moveTo>
                  <a:cubicBezTo>
                    <a:pt x="690" y="359"/>
                    <a:pt x="690" y="341"/>
                    <a:pt x="684" y="327"/>
                  </a:cubicBezTo>
                  <a:cubicBezTo>
                    <a:pt x="668" y="322"/>
                    <a:pt x="656" y="307"/>
                    <a:pt x="642" y="304"/>
                  </a:cubicBezTo>
                  <a:cubicBezTo>
                    <a:pt x="650" y="357"/>
                    <a:pt x="630" y="401"/>
                    <a:pt x="588" y="422"/>
                  </a:cubicBezTo>
                  <a:cubicBezTo>
                    <a:pt x="601" y="429"/>
                    <a:pt x="617" y="435"/>
                    <a:pt x="630" y="443"/>
                  </a:cubicBezTo>
                  <a:cubicBezTo>
                    <a:pt x="651" y="423"/>
                    <a:pt x="682" y="407"/>
                    <a:pt x="687" y="374"/>
                  </a:cubicBezTo>
                  <a:close/>
                  <a:moveTo>
                    <a:pt x="217" y="214"/>
                  </a:moveTo>
                  <a:cubicBezTo>
                    <a:pt x="239" y="226"/>
                    <a:pt x="260" y="235"/>
                    <a:pt x="284" y="248"/>
                  </a:cubicBezTo>
                  <a:cubicBezTo>
                    <a:pt x="311" y="264"/>
                    <a:pt x="339" y="281"/>
                    <a:pt x="367" y="293"/>
                  </a:cubicBezTo>
                  <a:cubicBezTo>
                    <a:pt x="398" y="307"/>
                    <a:pt x="424" y="320"/>
                    <a:pt x="452" y="334"/>
                  </a:cubicBezTo>
                  <a:cubicBezTo>
                    <a:pt x="480" y="349"/>
                    <a:pt x="508" y="361"/>
                    <a:pt x="538" y="375"/>
                  </a:cubicBezTo>
                  <a:cubicBezTo>
                    <a:pt x="553" y="382"/>
                    <a:pt x="568" y="393"/>
                    <a:pt x="580" y="397"/>
                  </a:cubicBezTo>
                  <a:cubicBezTo>
                    <a:pt x="585" y="398"/>
                    <a:pt x="596" y="401"/>
                    <a:pt x="598" y="400"/>
                  </a:cubicBezTo>
                  <a:cubicBezTo>
                    <a:pt x="605" y="399"/>
                    <a:pt x="620" y="382"/>
                    <a:pt x="625" y="373"/>
                  </a:cubicBezTo>
                  <a:cubicBezTo>
                    <a:pt x="638" y="349"/>
                    <a:pt x="635" y="319"/>
                    <a:pt x="630" y="297"/>
                  </a:cubicBezTo>
                  <a:cubicBezTo>
                    <a:pt x="591" y="273"/>
                    <a:pt x="549" y="252"/>
                    <a:pt x="509" y="231"/>
                  </a:cubicBezTo>
                  <a:cubicBezTo>
                    <a:pt x="496" y="224"/>
                    <a:pt x="484" y="214"/>
                    <a:pt x="471" y="207"/>
                  </a:cubicBezTo>
                  <a:cubicBezTo>
                    <a:pt x="443" y="193"/>
                    <a:pt x="416" y="179"/>
                    <a:pt x="390" y="164"/>
                  </a:cubicBezTo>
                  <a:cubicBezTo>
                    <a:pt x="358" y="145"/>
                    <a:pt x="327" y="127"/>
                    <a:pt x="295" y="111"/>
                  </a:cubicBezTo>
                  <a:cubicBezTo>
                    <a:pt x="290" y="109"/>
                    <a:pt x="285" y="104"/>
                    <a:pt x="281" y="106"/>
                  </a:cubicBezTo>
                  <a:cubicBezTo>
                    <a:pt x="372" y="177"/>
                    <a:pt x="476" y="235"/>
                    <a:pt x="585" y="288"/>
                  </a:cubicBezTo>
                  <a:cubicBezTo>
                    <a:pt x="586" y="293"/>
                    <a:pt x="591" y="293"/>
                    <a:pt x="594" y="296"/>
                  </a:cubicBezTo>
                  <a:cubicBezTo>
                    <a:pt x="596" y="304"/>
                    <a:pt x="603" y="308"/>
                    <a:pt x="605" y="316"/>
                  </a:cubicBezTo>
                  <a:cubicBezTo>
                    <a:pt x="588" y="368"/>
                    <a:pt x="518" y="337"/>
                    <a:pt x="479" y="317"/>
                  </a:cubicBezTo>
                  <a:cubicBezTo>
                    <a:pt x="441" y="297"/>
                    <a:pt x="408" y="277"/>
                    <a:pt x="371" y="256"/>
                  </a:cubicBezTo>
                  <a:cubicBezTo>
                    <a:pt x="351" y="245"/>
                    <a:pt x="330" y="237"/>
                    <a:pt x="316" y="227"/>
                  </a:cubicBezTo>
                  <a:cubicBezTo>
                    <a:pt x="305" y="219"/>
                    <a:pt x="293" y="206"/>
                    <a:pt x="280" y="195"/>
                  </a:cubicBezTo>
                  <a:cubicBezTo>
                    <a:pt x="267" y="184"/>
                    <a:pt x="251" y="174"/>
                    <a:pt x="243" y="164"/>
                  </a:cubicBezTo>
                  <a:cubicBezTo>
                    <a:pt x="221" y="138"/>
                    <a:pt x="244" y="102"/>
                    <a:pt x="268" y="96"/>
                  </a:cubicBezTo>
                  <a:cubicBezTo>
                    <a:pt x="237" y="83"/>
                    <a:pt x="210" y="62"/>
                    <a:pt x="182" y="53"/>
                  </a:cubicBezTo>
                  <a:cubicBezTo>
                    <a:pt x="195" y="99"/>
                    <a:pt x="164" y="139"/>
                    <a:pt x="146" y="172"/>
                  </a:cubicBezTo>
                  <a:cubicBezTo>
                    <a:pt x="166" y="187"/>
                    <a:pt x="194" y="201"/>
                    <a:pt x="217" y="214"/>
                  </a:cubicBezTo>
                  <a:close/>
                  <a:moveTo>
                    <a:pt x="591" y="312"/>
                  </a:moveTo>
                  <a:cubicBezTo>
                    <a:pt x="585" y="300"/>
                    <a:pt x="566" y="294"/>
                    <a:pt x="557" y="289"/>
                  </a:cubicBezTo>
                  <a:cubicBezTo>
                    <a:pt x="535" y="270"/>
                    <a:pt x="506" y="262"/>
                    <a:pt x="481" y="247"/>
                  </a:cubicBezTo>
                  <a:cubicBezTo>
                    <a:pt x="456" y="233"/>
                    <a:pt x="430" y="219"/>
                    <a:pt x="405" y="204"/>
                  </a:cubicBezTo>
                  <a:cubicBezTo>
                    <a:pt x="382" y="190"/>
                    <a:pt x="360" y="172"/>
                    <a:pt x="335" y="155"/>
                  </a:cubicBezTo>
                  <a:cubicBezTo>
                    <a:pt x="324" y="147"/>
                    <a:pt x="312" y="143"/>
                    <a:pt x="297" y="133"/>
                  </a:cubicBezTo>
                  <a:cubicBezTo>
                    <a:pt x="287" y="125"/>
                    <a:pt x="270" y="111"/>
                    <a:pt x="259" y="114"/>
                  </a:cubicBezTo>
                  <a:cubicBezTo>
                    <a:pt x="250" y="116"/>
                    <a:pt x="242" y="134"/>
                    <a:pt x="244" y="145"/>
                  </a:cubicBezTo>
                  <a:cubicBezTo>
                    <a:pt x="246" y="155"/>
                    <a:pt x="263" y="167"/>
                    <a:pt x="273" y="176"/>
                  </a:cubicBezTo>
                  <a:cubicBezTo>
                    <a:pt x="284" y="187"/>
                    <a:pt x="295" y="196"/>
                    <a:pt x="305" y="204"/>
                  </a:cubicBezTo>
                  <a:cubicBezTo>
                    <a:pt x="352" y="240"/>
                    <a:pt x="405" y="264"/>
                    <a:pt x="457" y="292"/>
                  </a:cubicBezTo>
                  <a:cubicBezTo>
                    <a:pt x="497" y="314"/>
                    <a:pt x="536" y="340"/>
                    <a:pt x="585" y="328"/>
                  </a:cubicBezTo>
                  <a:cubicBezTo>
                    <a:pt x="588" y="323"/>
                    <a:pt x="593" y="321"/>
                    <a:pt x="594" y="314"/>
                  </a:cubicBezTo>
                  <a:cubicBezTo>
                    <a:pt x="595" y="314"/>
                    <a:pt x="595" y="313"/>
                    <a:pt x="594" y="313"/>
                  </a:cubicBezTo>
                  <a:cubicBezTo>
                    <a:pt x="594" y="312"/>
                    <a:pt x="593" y="312"/>
                    <a:pt x="591" y="312"/>
                  </a:cubicBezTo>
                  <a:close/>
                  <a:moveTo>
                    <a:pt x="580" y="409"/>
                  </a:moveTo>
                  <a:cubicBezTo>
                    <a:pt x="561" y="397"/>
                    <a:pt x="540" y="389"/>
                    <a:pt x="519" y="380"/>
                  </a:cubicBezTo>
                  <a:cubicBezTo>
                    <a:pt x="500" y="373"/>
                    <a:pt x="482" y="361"/>
                    <a:pt x="464" y="352"/>
                  </a:cubicBezTo>
                  <a:cubicBezTo>
                    <a:pt x="427" y="333"/>
                    <a:pt x="390" y="315"/>
                    <a:pt x="354" y="297"/>
                  </a:cubicBezTo>
                  <a:cubicBezTo>
                    <a:pt x="317" y="279"/>
                    <a:pt x="281" y="258"/>
                    <a:pt x="245" y="240"/>
                  </a:cubicBezTo>
                  <a:cubicBezTo>
                    <a:pt x="208" y="221"/>
                    <a:pt x="174" y="199"/>
                    <a:pt x="137" y="182"/>
                  </a:cubicBezTo>
                  <a:cubicBezTo>
                    <a:pt x="131" y="186"/>
                    <a:pt x="118" y="193"/>
                    <a:pt x="113" y="201"/>
                  </a:cubicBezTo>
                  <a:cubicBezTo>
                    <a:pt x="171" y="232"/>
                    <a:pt x="237" y="253"/>
                    <a:pt x="296" y="280"/>
                  </a:cubicBezTo>
                  <a:cubicBezTo>
                    <a:pt x="338" y="298"/>
                    <a:pt x="383" y="312"/>
                    <a:pt x="422" y="333"/>
                  </a:cubicBezTo>
                  <a:cubicBezTo>
                    <a:pt x="462" y="354"/>
                    <a:pt x="501" y="374"/>
                    <a:pt x="539" y="395"/>
                  </a:cubicBezTo>
                  <a:cubicBezTo>
                    <a:pt x="551" y="402"/>
                    <a:pt x="564" y="415"/>
                    <a:pt x="579" y="412"/>
                  </a:cubicBezTo>
                  <a:cubicBezTo>
                    <a:pt x="580" y="411"/>
                    <a:pt x="580" y="410"/>
                    <a:pt x="580" y="409"/>
                  </a:cubicBezTo>
                  <a:close/>
                  <a:moveTo>
                    <a:pt x="168" y="43"/>
                  </a:moveTo>
                  <a:cubicBezTo>
                    <a:pt x="151" y="34"/>
                    <a:pt x="135" y="25"/>
                    <a:pt x="117" y="18"/>
                  </a:cubicBezTo>
                  <a:cubicBezTo>
                    <a:pt x="122" y="84"/>
                    <a:pt x="82" y="136"/>
                    <a:pt x="40" y="162"/>
                  </a:cubicBezTo>
                  <a:cubicBezTo>
                    <a:pt x="59" y="173"/>
                    <a:pt x="80" y="182"/>
                    <a:pt x="98" y="194"/>
                  </a:cubicBezTo>
                  <a:cubicBezTo>
                    <a:pt x="142" y="168"/>
                    <a:pt x="188" y="103"/>
                    <a:pt x="168" y="43"/>
                  </a:cubicBezTo>
                  <a:close/>
                  <a:moveTo>
                    <a:pt x="51" y="40"/>
                  </a:moveTo>
                  <a:cubicBezTo>
                    <a:pt x="47" y="44"/>
                    <a:pt x="43" y="46"/>
                    <a:pt x="41" y="49"/>
                  </a:cubicBezTo>
                  <a:cubicBezTo>
                    <a:pt x="36" y="55"/>
                    <a:pt x="34" y="65"/>
                    <a:pt x="30" y="73"/>
                  </a:cubicBezTo>
                  <a:cubicBezTo>
                    <a:pt x="24" y="84"/>
                    <a:pt x="16" y="93"/>
                    <a:pt x="14" y="103"/>
                  </a:cubicBezTo>
                  <a:cubicBezTo>
                    <a:pt x="8" y="127"/>
                    <a:pt x="15" y="155"/>
                    <a:pt x="37" y="149"/>
                  </a:cubicBezTo>
                  <a:cubicBezTo>
                    <a:pt x="52" y="144"/>
                    <a:pt x="62" y="131"/>
                    <a:pt x="72" y="118"/>
                  </a:cubicBezTo>
                  <a:cubicBezTo>
                    <a:pt x="79" y="109"/>
                    <a:pt x="85" y="105"/>
                    <a:pt x="91" y="96"/>
                  </a:cubicBezTo>
                  <a:cubicBezTo>
                    <a:pt x="103" y="76"/>
                    <a:pt x="106" y="48"/>
                    <a:pt x="108" y="23"/>
                  </a:cubicBezTo>
                  <a:cubicBezTo>
                    <a:pt x="104" y="18"/>
                    <a:pt x="98" y="15"/>
                    <a:pt x="95" y="11"/>
                  </a:cubicBezTo>
                  <a:cubicBezTo>
                    <a:pt x="74" y="14"/>
                    <a:pt x="62" y="29"/>
                    <a:pt x="51" y="40"/>
                  </a:cubicBezTo>
                  <a:close/>
                </a:path>
              </a:pathLst>
            </a:custGeom>
            <a:grpFill/>
            <a:ln w="9525">
              <a:noFill/>
              <a:round/>
            </a:ln>
          </p:spPr>
          <p:txBody>
            <a:bodyPr vert="horz" wrap="square" lIns="91440" tIns="45720" rIns="91440" bIns="45720" numCol="1" anchor="t" anchorCtr="0" compatLnSpc="1"/>
            <a:lstStyle/>
            <a:p>
              <a:endParaRPr lang="zh-CN" altLang="en-US"/>
            </a:p>
          </p:txBody>
        </p:sp>
      </p:grpSp>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512739" y="2222220"/>
            <a:ext cx="3196378" cy="889558"/>
          </a:xfrm>
          <a:prstGeom prst="rect">
            <a:avLst/>
          </a:prstGeom>
        </p:spPr>
      </p:pic>
      <p:grpSp>
        <p:nvGrpSpPr>
          <p:cNvPr id="8" name="组合 7"/>
          <p:cNvGrpSpPr/>
          <p:nvPr/>
        </p:nvGrpSpPr>
        <p:grpSpPr>
          <a:xfrm>
            <a:off x="2301483" y="3127455"/>
            <a:ext cx="3233969" cy="806497"/>
            <a:chOff x="2301483" y="3127455"/>
            <a:chExt cx="3233969" cy="806497"/>
          </a:xfrm>
        </p:grpSpPr>
        <p:sp>
          <p:nvSpPr>
            <p:cNvPr id="23" name="文本框 22"/>
            <p:cNvSpPr txBox="1"/>
            <p:nvPr/>
          </p:nvSpPr>
          <p:spPr>
            <a:xfrm>
              <a:off x="2301483" y="3198272"/>
              <a:ext cx="1193385" cy="664862"/>
            </a:xfrm>
            <a:prstGeom prst="rect">
              <a:avLst/>
            </a:prstGeom>
            <a:noFill/>
          </p:spPr>
          <p:txBody>
            <a:bodyPr wrap="square" rtlCol="0">
              <a:spAutoFit/>
            </a:bodyPr>
            <a:lstStyle/>
            <a:p>
              <a:pPr indent="267970" algn="just">
                <a:lnSpc>
                  <a:spcPct val="150000"/>
                </a:lnSpc>
              </a:pPr>
              <a:r>
                <a:rPr lang="zh-CN" altLang="en-US" sz="2800" b="1"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解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7910" y="3127455"/>
              <a:ext cx="2107542" cy="806497"/>
            </a:xfrm>
            <a:prstGeom prst="rect">
              <a:avLst/>
            </a:prstGeom>
          </p:spPr>
        </p:pic>
      </p:grpSp>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7910" y="4069042"/>
            <a:ext cx="2220865" cy="1121284"/>
          </a:xfrm>
          <a:prstGeom prst="rect">
            <a:avLst/>
          </a:prstGeom>
        </p:spPr>
      </p:pic>
      <p:sp>
        <p:nvSpPr>
          <p:cNvPr id="20" name="Rectangle 3"/>
          <p:cNvSpPr txBox="1">
            <a:spLocks noChangeArrowheads="1"/>
          </p:cNvSpPr>
          <p:nvPr/>
        </p:nvSpPr>
        <p:spPr bwMode="auto">
          <a:xfrm>
            <a:off x="699427" y="178502"/>
            <a:ext cx="4237244"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b="1" dirty="0">
                <a:solidFill>
                  <a:schemeClr val="bg1"/>
                </a:solidFill>
                <a:latin typeface="楷体" panose="02010609060101010101" pitchFamily="49" charset="-122"/>
                <a:ea typeface="楷体" panose="02010609060101010101" pitchFamily="49" charset="-122"/>
              </a:rPr>
              <a:t>5.1.1 </a:t>
            </a:r>
            <a:r>
              <a:rPr lang="zh-CN" altLang="en-US" b="1" dirty="0">
                <a:solidFill>
                  <a:schemeClr val="bg1"/>
                </a:solidFill>
                <a:latin typeface="楷体" panose="02010609060101010101" pitchFamily="49" charset="-122"/>
                <a:ea typeface="楷体" panose="02010609060101010101" pitchFamily="49" charset="-122"/>
              </a:rPr>
              <a:t>有理数指数幂</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4"/>
            </p:custDataLst>
          </p:nvPr>
        </p:nvPicPr>
        <p:blipFill>
          <a:blip r:embed="rId5"/>
          <a:stretch>
            <a:fillRect/>
          </a:stretch>
        </p:blipFill>
        <p:spPr>
          <a:xfrm>
            <a:off x="0" y="-819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PP_MARK_KEY" val="f21cb096-f756-4c39-bb18-e8c71b33f224"/>
  <p:tag name="COMMONDATA" val="eyJoZGlkIjoiOWQzMDFmY2QzNTQzNDM3MzJhM2I3MmJlODYzNTBkNDk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2659</Words>
  <Application>WPS 演示</Application>
  <PresentationFormat>宽屏</PresentationFormat>
  <Paragraphs>590</Paragraphs>
  <Slides>35</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宋体</vt:lpstr>
      <vt:lpstr>Wingdings</vt:lpstr>
      <vt:lpstr>微软雅黑</vt:lpstr>
      <vt:lpstr>楷体</vt:lpstr>
      <vt:lpstr>黑体</vt:lpstr>
      <vt:lpstr>Times New Roman</vt:lpstr>
      <vt:lpstr>Calibri</vt:lpstr>
      <vt:lpstr>inpin heiti</vt:lpstr>
      <vt:lpstr>Cambria Math</vt:lpstr>
      <vt:lpstr>华文中宋</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peng</dc:creator>
  <cp:lastModifiedBy>三珊谢了</cp:lastModifiedBy>
  <cp:revision>695</cp:revision>
  <dcterms:created xsi:type="dcterms:W3CDTF">2015-09-28T07:18:00Z</dcterms:created>
  <dcterms:modified xsi:type="dcterms:W3CDTF">2023-03-14T08:53:07Z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3528B5393C1742EA84D02745AC3A54CE</vt:lpwstr>
  </property>
  <property fmtid="{D5CDD505-2E9C-101B-9397-08002B2CF9AE}" pid="3" name="KSOProductBuildVer">
    <vt:lpwstr>2052-11.1.0.13703</vt:lpwstr>
  </property>
</Properties>
</file>